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растений, животных и микроорганизмов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создаёт формы жизни с нужными человеку свойствами.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от наблюдения к точной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выросла из практики отбора полезных форм и стала научной дисциплиной, опирающейся на наследственность и изменчивость. Её развитие связано с идеями Дарвина и исследованиями Вавилова, а сегодня — с генетикой и биотехнологией.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основа селекции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отборе сохраняют сразу группу организмов с нужным признаком. Такой подход удобен, когда важно быстро выделить полезные формы среди большого числа особей и признак хорошо выражен.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основан на выборе конкретных особей и последующей проверке их потомства. Он позволяет точнее закреплять ценные свойства, но требует больше времени, учёта и наблюдений.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результативен там, где наследование признака устойчиво и можно оценить много организмов. В растениеводстве он применяется давно, а в животноводстве и микробиологии часто сочетается с другими приёмами.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Гибридизация: объединение полезных признаков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 — это скрещивание организмов с различными наследственными признаками, чтобы получить потомство с новым сочетанием свойств. Именно так селекционер объединяет качества двух или нескольких родительских форм.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внутри одного вида обычно даёт более жизнеспособное и плодовитое потомство. Поэтому такой вариант используется чаще: он надёжнее и легче предсказуем при подборе родительских форм.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комбинации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гибридизация сложнее, но иногда позволяет получить необычные полезные признаки, например устойчивость к засухе или болезням. Она требует особенно тщательной проверки потомства.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растений гибридизация лежит в основе создания многих сортов пшеницы, кукурузы и подсолнечника. Она помогает сочетать высокую продуктивность, устойчивость и качество урожая.
</a:t>
            </a:r>
            <a:endParaRPr lang="en-US" sz="11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материалам школьного курса биологии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селекции по скорости и результату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методы опираются на поколения и полевые проверки, поэтому требуют больше времени.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технологии дают самый быстрый и точный отбор, а традиционные методы остаются более трудоёмкими.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Инбридинг, аутбридинг и гетерозис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Близкородственное скрещивание повышает гомозиготность и помогает закреплять нужные признаки. Однако при слишком тесном родстве возрастает риск снижения жизнеспособности и проявления вредных рецессивных аллелей.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Неродственное скрещивание увеличивает генетическое разнообразие потомства. Благодаря этому возрастает вероятность сочетать в одной линии полезные признаки разных родительских форм.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Аутбридинг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гибридов первого поколения иногда проявляется гибридная сила: они растут быстрее, дают больший урожай и лучше сохраняют жизнеспособность. Особенно заметен этот эффект у кукурузы и подсолнечника.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Гетерозис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цикл селекционной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 исходного материала до проверки стабильности признака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растений: сорт как результат длительного отбора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ценят в сортах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 должен сочетать высокую урожайность, устойчивость к засухе, морозу, вредителям и болезням, а также хорошее качество зерна, плодов или клубней. Эти признаки проверяют в разных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особенно удобны массовый и индивидуальный отбор, гибридизация, полиплоидия и культура тканей. Они позволяют как сохранять удачные признаки, так и создавать новые сочетания свойств.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выращивания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подбирают под конкретный регион: учитывают климат, почву, длину вегетационного периода и сроки созревания. Поэтому один и тот же сорт не одинаково эффективен в разных местах.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селекции видны в засухоустойчивой пшенице, сахарной свёкле с высоким содержанием сахара и картофеле, устойчивом к болезням. Такие сорта повышают стабильность урожая.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8152" y="632075"/>
            <a:ext cx="4480096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«Селекция»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растений и их 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метод меняет определённый признак и решает свою задачу в селекционной программе.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эффективна комбинация методов: одни создают разнообразие, другие помогают быстро закрепить нужный результат.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и культура тканей у растений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увеличивает число наборов хромосом и может приводить к укрупнению клеток, листьев и плодов. В селекции её используют для получения более продуктивных форм.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Оздоровление и клонирование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получать клонально однородный посадочный материал и очищать растения от вирусов. Он особенно важен для картофеля, клубники, орхидей и декоративных культур.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стерильных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тканей позволяет выращивать клетки и небольшие фрагменты растений вне почвы, в контролируемой среде. Это даёт возможность быстро размножать ценные формы.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ферма и строгий отбор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молочной ферме селекционер смотрит не только на удой, но и на здоровье, крепость конституции и продолжительность продуктивного периода. Каждая корова оценивается по происхождению и потомству, чтобы лучшие качества закреплялись в породе, а случайные удачные признаки не потерялись.
</a:t>
            </a:r>
            <a:endParaRPr lang="en-US" sz="1373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для будущего потомства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племенной работе выбор пары — это точный расчет. Учитывают родословные, продуктивность, устойчивость к заболеваниям и совместимость линий, чтобы получить потомство с нужным сочетанием признаков. Такой подход особенно важен в птицеводстве и свиноводстве, где результат быстро проявляется в следующем поколении.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Отбор, проверенный поколениями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животного в селекции подтверждают не по одному признаку, а по повторяемости результата у потомков. Поэтому племенной учет, контроль происхождения и многопоколенная проверка продуктивности обязательны. Именно так создают породы, способные стабильно давать молоко, мясо, яйца или качественную шерсть.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порода и племенная работа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селекции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селекция растений, животных и микроорганизмов
</a:t>
            </a:r>
            <a:pPr algn="l" indent="0" marL="0">
              <a:lnSpc>
                <a:spcPct val="120000"/>
              </a:lnSpc>
              <a:buNone/>
            </a:pPr>
            <a:r>
              <a:rPr lang="en-US" sz="25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биологии объектов определяют выбор методов: чем короче поколение и выше численность, тем быстрее можно оценить результат селекции.
</a:t>
            </a:r>
            <a:pPr algn="l" indent="0" marL="0">
              <a:lnSpc>
                <a:spcPct val="150041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дают самый быстрый результат, животные — самый длительный; растения занимают промежуточное положение и позволяют получать много потомства за сезон.
</a:t>
            </a:r>
            <a:endParaRPr lang="en-US" sz="19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и штаммы-продуценты
</a:t>
            </a:r>
            <a:endParaRPr lang="en-US" sz="1613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ищут у штамма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 — найти микроб, который стабильно синтезирует нужное вещество в больших количествах. Особенно ценны штаммы-продуценты, сохраняющие свойства при длительном промышленном выращивании и не теряющие активности при пересеве.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нужный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отбора используют мутагенез, высев на питательные среды и скрининг колоний по скорости роста или выходу продукта. У некоторых дрожжей применяют и гибридизацию, если требуется объединить полезные свойства разных линий.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Селекционированные микроорганизмы работают в хлебопечении, производстве кисломолочных продуктов, антибиотиков, витаминов, ферментов и органических кислот. От их свойств зависит не только выход продукции, но и ее стабильное качество.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выгодно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быстро размножаются, поэтому за короткое время можно проверить множество вариантов. Это делает селекцию особенно эффективной для промышленности, где важны скорость, предсказуемость и высокая продуктивность штаммов.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новый штамм микроорганизма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селекции штамма-продуцента: от исходной культуры до промышленного испытания.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факторов используют в практике мутагенеза: физические и химические.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нужный результат находят лишь среди единичных полезных вариантов, поэтому отбор остается обязательным этапом селекционной работы.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раздел о мутагенезе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480663"/>
            <a:ext cx="4813500" cy="2548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и типичные результаты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о селекции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задачи решает каждый метод и какой результат он дает в практике селекции.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различаются по механизму действия, но в практической работе их часто объединяют: сначала создают разнообразие, затем быстро и точно закрепляют нужный признак.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молекулярной и геномной селекции
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селекция и анализ ДНК в современной селекции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маркеры помогают отбирать перспективные линии еще до проявления внешних признаков, что особенно важно при длительных программах скрещивания.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повышает точность выбора и сокращает время селекции, хотя требует более сложной лабораторной базы.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Ограничения, биобезопасность и этика селекции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слишком узком отборе снижается разнообразие популяции, а вместе с ним — устойчивость к болезням и неблагоприятным условиям. Поэтому селекция должна сохранять запас генетических вариантов.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инбридинга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Близкородственное скрещивание помогает закрепить признак, но может усилить проявление вредных рецессивных аллелей и ухудшить жизнеспособность потомства. В животноводстве это требует особенно осторожного контроля.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штаммов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с микроорганизмами необходим строгий контроль свойств штаммов, чтобы исключить распространение патогенных или токсичных форм. Каждая культура проходит проверку до промышленного использования.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биотехнологические разработки не вводят в массовую практику без оценки безопасности, стабильности признаков и возможных экологических последствий. Это защищает человека, животных и 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110" y="33306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27570"/>
            <a:ext cx="317700" cy="2541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 селекции в жизни человека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повышает урожайность, улучшает качество зерна, плодов и овощей, а также помогает создавать сорта, устойчивые к засухе, морозам, болезням и вредителям.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 и промышленность
</a:t>
            </a:r>
            <a:pPr algn="ct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Селекционированные микроорганизмы дают антибиотики, ферменты, закваски, витамины и другие биологически активные вещества, нужные медицине, пищевой и биотехнологической промышленности.
</a:t>
            </a:r>
            <a:endParaRPr lang="en-US" sz="978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90000"/>
              </a:lnSpc>
              <a:buNone/>
            </a:pPr>
            <a:r>
              <a:rPr lang="en-US" sz="1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селекция усиливает молочность, мясную продуктивность, яйценоскость, плодовитость и здоровье животных, что напрямую влияет на объем и качество продукции.
</a:t>
            </a:r>
            <a:endParaRPr lang="en-US" sz="10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от классики к геномным технологиям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развивается, объединяя проверенные методы отбора и скрещивания с анализом ДНК, культурами тканей и мутагенезом. Именно такое сочетание делает возможным создание устойчивых и продуктивных форм для человека.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2026-06-01T17:39:45Z</dcterms:created>
  <dcterms:modified xsi:type="dcterms:W3CDTF">2026-06-01T17:39:45Z</dcterms:modified>
</cp:coreProperties>
</file>