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Лейтенантская проза: фронтовая правда в литературе о войне
</a:t>
            </a:r>
            <a:endParaRPr lang="en-US" sz="2442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Фронтовая правда молодых офицеров о войне, выборе и цене победы.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возникла лейтенантская проза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1950–1960-е годы, в атмосфере «оттепели», литература впервые широко заговорила о войне без парадности и умолчаний. Опыт фронтовиков-младших командиров сделал этот голос особенно точным и убедительным.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388" y="1490720"/>
            <a:ext cx="635775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962" y="3221030"/>
            <a:ext cx="792600" cy="6340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975" y="1490720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2975" y="3185803"/>
            <a:ext cx="792600" cy="7045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называют «лейтенантской» прозой
</a:t>
            </a:r>
            <a:endParaRPr lang="en-US" sz="2387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офицеры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 авторы этого направления часто были совсем молоды: вчерашние школьники или студенты, получившие офицерские погоны и сразу оказавшиеся перед смертельной реальностью войны.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— не только выполнение приказа, но и личная ответственность младшего офицера за подчинённых. Война здесь измеряется судьбами, а не только операциями.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с передовой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показаны не из штаба, а из окопа, взвода или роты. Именно там решение командира мгновенно влияет на жизнь конкретных людей и на исход боя.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 непосредственного опыта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подчёркивает особый ракурс: это литература тех, кто видел фронт изнутри. Такой взгляд делает повествование сдержанным, конкретным и психологически достоверным.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Фронтовой опыт писателей как источник достоверности
</a:t>
            </a:r>
            <a:endParaRPr lang="en-US" sz="1818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Биография, ставшая материалом прозы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Некрасов, Бондарев, Васильев и Бакланов прошли войну в разных родах войск и знали её изнутри. Их личный опыт стал основой для правдивого изображения человека на фронте.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деталей и фронтового быта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 их книгах так убедительно показаны окопы, обстрел, усталость, внезапность боя и повседневная жизнь солдат. Даже короткая деталь у них работает на ощущение подлинности.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изображается как историческая необходимость, но не как повод для триумфа. Лейтенантская проза постоянно напоминает: за каждый успех на фронте заплачено человеческими жизнями и утраченной юностью.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место занимает товарищество и память о погибших. Потеря сослуживца становится не эпизодом, а нравственным событием, которое меняет взгляд героя на войну, долг и собственную зрелость.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Мужество в этих произведениях лишено громких деклараций: герои действуют не ради эффектного подвига, а потому что иначе нельзя. Их стойкость особенно заметна в будничных, тяжёлых фронтовых ситуациях.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лейтенантской прозы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выбирают сдержанный, точный язык без избыточного пафоса. Краткость фраз и ясность описаний создают ощущение непосредственного присутствия на передовой и усиливают доверие к рассказу.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играет фронтовой диалог: короткий, резкий, иногда обрывочный. Разговорная и солдатская лексика помогает передать реальную интонацию войны и характер отношений между бойцами.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Боевые эпизоды обычно динамичны и напряжённы, а затем сменяются тихими размышлениями героя. Такой ритм позволяет показать не только сам бой, но и его психологическое послевкусие.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внутреннему состоянию человека. Страх, усталость, сомнение и чувство долга изображаются не как слабость, а как часть подлинного фронтового опыта.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направления
</a:t>
            </a:r>
            <a:endParaRPr lang="en-US" sz="251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732496"/>
            <a:ext cx="4646100" cy="18516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и их ведущие темы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программы и общеизвестным литературным сведениям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авторы и произведения лейтенантской прозы
</a:t>
            </a:r>
            <a:endParaRPr lang="en-US" sz="2212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ключевые авторы объединены фронтовым опытом, но раскрывают разные стороны войны: быт, приказ, подвиг и трагедию поколения.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Некрасов и повесть «В окопах Сталинграда»
</a:t>
            </a:r>
            <a:endParaRPr lang="en-US" sz="2133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Герой-рассказчик
</a:t>
            </a:r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Инженер-офицер наблюдает войну без прикрас. Его взгляд сосредоточен не только на боевых действиях, но и на окопном быте, товариществе, страхе и усталости.
</a:t>
            </a:r>
            <a:endParaRPr lang="en-US" sz="1277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произведения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6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закрепила новый тип военной прозы, где важны не лозунги, а человеческая правда. Именно поэтому она стала ориентиром для последующих авторов лейтенантской прозы.
</a:t>
            </a:r>
            <a:endParaRPr lang="en-US" sz="870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1946
</a:t>
            </a:r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повести стала одним из первых честных литературных рассказов о Сталинградской битве. Текст сразу выделился отсутствием парадности и вниманием к повседневной фронтовой жизни.
</a:t>
            </a:r>
            <a:endParaRPr lang="en-US" sz="112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646" y="1534738"/>
            <a:ext cx="634297" cy="6342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252" y="2643847"/>
            <a:ext cx="634297" cy="6342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289" y="3785183"/>
            <a:ext cx="555010" cy="63429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Бондарев: командир и нравственный выбор
</a:t>
            </a:r>
            <a:endParaRPr lang="en-US" sz="2395" dirty="0"/>
          </a:p>
        </p:txBody>
      </p:sp>
      <p:sp>
        <p:nvSpPr>
          <p:cNvPr id="9" name="Text 2"/>
          <p:cNvSpPr txBox="1"/>
          <p:nvPr/>
        </p:nvSpPr>
        <p:spPr>
          <a:xfrm>
            <a:off x="1159463" y="1392222"/>
            <a:ext cx="4901100" cy="8710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Приказ и реальность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Бондарева боевой приказ никогда не выглядит абстрактным. Он сталкивается с конкретной обстановкой на фронте, где ошибка или промедление могут стоить жизни целому подразделению.
</a:t>
            </a:r>
            <a:endParaRPr lang="en-US" sz="1408" dirty="0"/>
          </a:p>
        </p:txBody>
      </p:sp>
      <p:sp>
        <p:nvSpPr>
          <p:cNvPr id="10" name="Text 3"/>
          <p:cNvSpPr txBox="1"/>
          <p:nvPr/>
        </p:nvSpPr>
        <p:spPr>
          <a:xfrm>
            <a:off x="1125625" y="2501336"/>
            <a:ext cx="4901100" cy="903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ответственности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Командир отвечает не только за выполнение задачи, но и за людей, которые идут за ним. Поэтому каждый выбор у Бондарева становится нравственным испытанием, а не просто военным решением.
</a:t>
            </a:r>
            <a:endParaRPr lang="en-US" sz="1408" dirty="0"/>
          </a:p>
        </p:txBody>
      </p:sp>
      <p:sp>
        <p:nvSpPr>
          <p:cNvPr id="11" name="Text 4"/>
          <p:cNvSpPr txBox="1"/>
          <p:nvPr/>
        </p:nvSpPr>
        <p:spPr>
          <a:xfrm>
            <a:off x="1159463" y="3642678"/>
            <a:ext cx="4901100" cy="903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с потерями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успешный бой у Бондарева часто завершается тяжёлыми утратами. Трагизм усиливается тем, что победа не отменяет боли, а иногда достигается почти полной гибелью батальона.
</a:t>
            </a:r>
            <a:endParaRPr lang="en-US" sz="140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«А зори здесь тихие...» война раскрывается через судьбы пяти девушек-зенитчиц и старшины Васкова. Маленький отряд становится образом целого поколения, вошедшего в войну слишком рано.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Васильев: героизм и ценность человеческой жизни
</a:t>
            </a:r>
            <a:endParaRPr lang="en-US" sz="1892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Подвиг у Васильева не сводится к внешней отваге. Он рождается из внутреннего выбора: защитить других, не отступить перед страхом и сохранить человеческое достоинство в смертельной ситуации.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показывает, что женские образы на войне особенно остро подчёркивают хрупкость жизни. Их молодость делает трагедию ещё сильнее и заставляет иначе почувствовать цену Победы.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Гуманистический смысл повести в том, что каждая жизнь бесценна, даже если она оборвана войной. Именно поэтому произведение звучит не только как военная, но и как нравственная книга.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«Пяди земли» Бакланов показывает оборону как испытание, где каждый метр удержанной земли оплачивается человеческими жизнями и не позволяет воспринимать войну как торжество.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«Навеки девятнадцатилетние» сосредоточена на поколении, которое осталось навсегда молодым: гибель обрывает не только биографию, но и возможность взрослеть, любить, строить будущее.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 интонация и предельная точность слов усиливают трагедию: писатель не сглаживает боль, а сохраняет память о погибших как нравственный долг живых.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Григорий Бакланов: трагедия утраты и память о погибших
</a:t>
            </a:r>
            <a:endParaRPr lang="en-US" sz="182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конфликт в лейтенантской прозе
</a:t>
            </a:r>
            <a:endParaRPr lang="en-US" sz="2144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типичной логике фронтовой прозы молодых офицеров.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войны: окоп, разрушенный город, поле боя
</a:t>
            </a:r>
            <a:endParaRPr lang="en-US" sz="1645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лейтенантской прозе пространство войны сжимается до окопа, землянки, переправы или улицы разрушенного города, где человек существует почти вплотную к смерти и не может укрыться от её присутствия.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места становятся смысловым центром повествования: они не только создают историческую достоверность, но и подчёркивают уязвимость человека, для которого война разрушает привычные границы дома, времени и безопасности.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В. Некрасова, Ю. Бондарева, Б. Васильева и Г. Бакланова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лейтенантской прозы и их соотношение
</a:t>
            </a:r>
            <a:endParaRPr lang="en-US" sz="1911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у направления нет одной доминирующей сюжетной схемы: его объединяет общий этический взгляд на войну.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весомые акценты связаны с правдой фронта, выбором и памятью, то есть с человеческим измерением войны.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автора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сформировали наиболее узнаваемое ядро лейтенантской прозы.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этот круг писателей закрепил в литературе честный, неофициальный взгляд на войну, где важнее человеческая правда, чем эффектный пафос.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история лейтенантской прозы: В. Некрасов, Ю. Бондарев, Б. Васильев, Г. Бакланов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годы «оттепели» лейтенантская проза расширила границы допустимого разговора о войне: в центр литературы вошли не лозунги, а личный опыт, сомнение и память.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Лейтенантская проза и литература «оттепели»
</a:t>
            </a:r>
            <a:endParaRPr lang="en-US" sz="2311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этого круга сделали фронтовую тему более человеческой: читатель увидел не только подвиг, но и внутреннюю цену, которую платит молодой человек за победу и выживание.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изображение войны изменило культурное восприятие прошлого: историческое событие стало осмысляться через судьбу отдельного человека, его страх, долг и незаживающую утрату.
</a:t>
            </a:r>
            <a:endParaRPr lang="en-US" sz="116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966700"/>
            <a:ext cx="4646100" cy="13460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лейтенантская проза превращает фронтовой опыт в нравственный и психологический смысл.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произведений лейтенантской прозы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художественные способы их изображения
</a:t>
            </a:r>
            <a:endParaRPr lang="en-US" sz="2196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приёмы напрямую связаны с главными нравственными проблемами фронтовой прозы.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учат отличать подлинное мужество от красивых слов и понимать, что героизм на войне связан не с позой, а с ответственным поступком в критической ситуации.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помогают осмыслить цену человеческой жизни, потому что показывают войну как пространство необратимых потерь, а не как абстрактную страницу истории.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Лейтенантская проза развивает нравственную зрелость: герои сомневаются, делают выбор и несут его последствия, что близко подростковому опыту взросления.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делает историю личной: память о войне перестаёт быть набором дат и превращается в разговор о дружбе, долге, совести и человеческом достоинстве.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произведения важны для современного школьника
</a:t>
            </a:r>
            <a:endParaRPr lang="en-US" sz="173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Лейтенантская проза в культурной памяти
</a:t>
            </a:r>
            <a:endParaRPr lang="en-US" sz="263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которую помнят по первой правде
</a:t>
            </a:r>
            <a:pPr algn="l" indent="0" marL="0">
              <a:lnSpc>
                <a:spcPct val="115000"/>
              </a:lnSpc>
              <a:buNone/>
            </a:pPr>
            <a:r>
              <a:rPr lang="en-US" sz="13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Пожелтевшая обложка, сдержанное название и фронтовая фотография сразу задают тон честного разговора о войне. Именно так в памяти читателей остаются книги Некрасова и Бондарева: без украшений, но с сильным нравственным эффектом и ясным ощущением пережитого опыта.
</a:t>
            </a:r>
            <a:endParaRPr lang="en-US" sz="1316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Кадры, которые продолжают книгу
</a:t>
            </a:r>
            <a:pPr algn="l" indent="0" marL="0">
              <a:lnSpc>
                <a:spcPct val="115000"/>
              </a:lnSpc>
              <a:buNone/>
            </a:pPr>
            <a:r>
              <a:rPr lang="en-US" sz="1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Экранизации усилили узнаваемость повестей Васильева и Бакланова: зритель видит окоп, переправу, короткую минуту тишины перед боем. Такие сцены переводят литературную память в зрительную форму и делают фронтовую правду ближе современному школьнику.
</a:t>
            </a:r>
            <a:endParaRPr lang="en-US" sz="1386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писателя-фронтовика
</a:t>
            </a:r>
            <a:pPr algn="l" indent="0" marL="0">
              <a:lnSpc>
                <a:spcPct val="115000"/>
              </a:lnSpc>
              <a:buNone/>
            </a:pPr>
            <a:r>
              <a:rPr lang="en-US" sz="1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авторов рядом с военными снимками создают важный исторический контекст: это не сторонние наблюдатели, а люди, прошедшие фронт. Поэтому их книги воспринимаются как свидетельство поколения, для которого литература стала способом сохранить память о погибших.
</a:t>
            </a:r>
            <a:endParaRPr lang="en-US" sz="138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Лейтенантская проза: война без прикрас и без забвения
</a:t>
            </a:r>
            <a:endParaRPr lang="en-US" sz="2602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Лейтенантская проза оставила в литературе честный образ войны, где победа не отменяет потерь, а память о погибших становится нравственным обязательством живых.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2026-05-23T22:08:59Z</dcterms:created>
  <dcterms:modified xsi:type="dcterms:W3CDTF">2026-05-23T22:08:59Z</dcterms:modified>
</cp:coreProperties>
</file>