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Наркотики и другие психоактивные вещества: чем они опасны для здоровья
</a:t>
            </a:r>
            <a:endParaRPr lang="en-US" sz="2010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Поймём, как вещества вредят мозгу, сердцу и будущему.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Психоактивные вещества: что важно знать школьнику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вещества меняют работу мозга, настроение и поведение. К ним относятся наркотики, алкоголь, никотин и некоторые лекарства при неправильном использовании. В подростковом возрасте риск особенно высок.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вещества попадают в организм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рот вещество проходит через пищеварительную систему и затем поступает в кровь. Действие может начаться не сразу, но нагрузка на органы уже возникает.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вдыхании частицы быстро попадают в лёгкие и затем в кровь. Поэтому мозг получает их очень быстро, а риск резкого ухудшения самочувствия возрастает.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вещества всасываются через слизистые оболочки, например во рту или носу. Такой путь тоже ускоряет попадание в организм и делает действие более сильным.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вещество попадает прямо в кровь, оно действует почти сразу. Это особенно опасно, потому что быстро повышается вероятность отравления и передозировки.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веществ и их действие на организм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полный список веществ, а основные группы, которые чаще всего обсуждают при изучении вредных привычек.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вещества действуют по-разному, но все они нарушают работу нервной системы и могут быть опасны.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 урока; условное распределение по группам, 2025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вещества влияют на мозг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6" y="2797400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внимание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Психоактивные вещества мешают мозгу нормально обрабатывать информацию. Из-за этого становится труднее сосредоточиться, запоминать новый материал и быстро переключаться между задачами.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565826" y="3783304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Самоконтроль и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Нарушается работа зон, отвечающих за контроль поведения и оценку последствий. Человек чаще действует импульсивно, хуже принимает решения и может недооценивать риск.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Краткосрочные опасные реакции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употребления возможны головокружение, тошнота, дрожь и спутанность сознания. Из-за этого человеку становится трудно идти прямо, разговаривать и контролировать свои действия.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появляются тревога, паника, агрессия или необычное возбуждение. Такое состояние делает поведение непредсказуемым и повышает риск конфликтов и несчастных случаев.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Может резко меняться сонливость и реакция на происходящее. Если человек становится слишком вялым или, наоборот, чрезмерно возбуждённым, это уже тревожный сигнал.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органы страдают чаще всего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вред часто проявляется не сразу, поэтому человек может недооценивать последствия и продолжать употребление.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страдают системы, которые обеспечивают дыхание, кровообращение и очищение организма.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 урока; сравнительная оценка по органам, 2025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77350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71600" y="2174725"/>
            <a:ext cx="206700" cy="20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7375" y="2174725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83150" y="2174725"/>
            <a:ext cx="206700" cy="206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зависимость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5826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привыкает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повторного употребления мозг начинает ожидать вещество как источник быстрого «вознаграждения». Без него человеку становится труднее чувствовать обычную радость и спокойствие.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7160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сильное желание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Мысли о веществе становятся навязчивыми. Человек может искать повод употребить его снова, даже если это мешает учёбе, общению и отдыху.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77375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Теряется 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Обещание «только один раз» перестаёт работать. Человек употребляет чаще, чем планировал, и ему всё труднее остановиться или отказаться.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58315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вещества становится плохо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вещества нет, появляются раздражительность, беспокойство или плохое самочувствие. Это признак того, что организм уже начал зависеть от него.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713698"/>
            <a:ext cx="4208700" cy="7179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рисков разных веществ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обзор помогает увидеть, что опасность есть у разных веществ, даже если последствия проявляются по-разному.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привычные на слух вещества опасны: одни быстро вызывают зависимость, другие поражают жизненно важные органы и могут привести к тяжёлому отравлению.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по материалам о вреде психоактивных веществ, 2025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передозировки и отравления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Опасными признаками могут быть потеря сознания, судороги, синюшность губ, редкое или шумное дыхание, а также резкая сонливость или необычное возбуждение.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плохо реагирует на обращение, у него меняется цвет кожи или пульс, нужно немедленно вызвать 112 и не оставлять его одного.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при подозрении на отравление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тревожных признаках до прибытия медиков
</a:t>
            </a:r>
            <a:endParaRPr lang="en-US" sz="10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75" y="1792306"/>
            <a:ext cx="206700" cy="183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8638" y="1773923"/>
            <a:ext cx="165375" cy="220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9647" y="3545848"/>
            <a:ext cx="179156" cy="220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77975" y="3552748"/>
            <a:ext cx="206700" cy="206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чему приводит ухудшение учёбы, сна и спорта
</a:t>
            </a:r>
            <a:endParaRPr lang="en-US" sz="1812" dirty="0"/>
          </a:p>
        </p:txBody>
      </p:sp>
      <p:sp>
        <p:nvSpPr>
          <p:cNvPr id="13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14" name="Text 2"/>
          <p:cNvSpPr txBox="1"/>
          <p:nvPr/>
        </p:nvSpPr>
        <p:spPr>
          <a:xfrm>
            <a:off x="11766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Страдают внимание и память: становится труднее слушать объяснения, выполнять задания и запоминать новый материал. Ошибок больше, а на уроках сложнее сосредоточиться и доводить работу до конца.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47887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Нарушается засыпание, сон становится поверхностным или слишком долгим. Без нормального отдыха человек утром чувствует усталость, быстрее раздражается и хуже справляется с обычными делами.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11766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Снижаются выносливость, координация и скорость реакции. Во время тренировки движения становятся менее точными, поэтому возрастает риск падений, растяжений и других травм.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7887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Самочувствие и поведение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утомления и нарушения работы мозга сложнее контролировать эмоции и принимать решения. Это мешает не только учиться и тренироваться, но и безопасно вести себя в повседневной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последствия употребления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появляются проблемы, тем быстрее они затрагивают общение, учёбу и повседневные обязанности.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конфликты и потеря доверия: именно они часто запускают цепочку других трудностей — от пропусков уроков до нарушений правил.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материалов о социальных последствиях употребления психоактивных веществ; без привязки к конкретной статистике.
</a:t>
            </a:r>
            <a:endParaRPr lang="en-US" sz="50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подростки особенно уязвимы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965243" y="1914161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подростковом возрасте мозг ещё продолжает развиваться, поэтому импульсивные решения принимаются легче, а последствия оцениваются не всегда точно и спокойно.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1165593" y="2712425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выбор сильно влияют любопытство, давление компании и желание не выделяться. Из-за этого отказ от опасного предложения бывает труднее, чем кажется со стороны.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365703" y="35010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Стресс, ссоры, усталость и школьные переживания могут подтолкнуть к рискованному шагу. В такие моменты особенно важно вовремя обратиться к взрослому, которому доверяешь.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1572553" y="42902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знакомство с веществами повышает вероятность зависимости и мешает учёбе, спорту и общению. Чем раньше начинается употребление, тем больше долгосрочный вред для здоровья и поведения.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662" y="392250"/>
            <a:ext cx="4001426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5936" y="592775"/>
            <a:ext cx="384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 реальные факты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4765175" y="2797350"/>
            <a:ext cx="3833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Миф: один раз не опасно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неверно. Даже первая проба может вызвать отравление, травму, сильную тревогу или потерю контроля над поведением. Риск зависит не от количества слов, а от действия вещества на организм.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4765175" y="3783252"/>
            <a:ext cx="3833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Миф: натуральное значит безопасное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тоже заблуждение. Многие природные вещества очень сильны и могут быть токсичными. Для здоровья важны не происхождение и реклама, а реальное влияние на мозг, сердце и дыхание.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4931" y="1581850"/>
            <a:ext cx="7066688" cy="199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защитить здоровье и снизить риск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рекомендаций по профилактике употребления психоактивных веществ для школьников.
</a:t>
            </a:r>
            <a:endParaRPr lang="en-US" sz="703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решения помогают избежать опасности и сохранить контроль над ситуацией.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действия просты, но важны: они уменьшают риск, помогают не поддаться давлению и вовремя получить поддержку взрослых.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семьи, школы и врачей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помогает заметить изменения в настроении, сне и поведении. Спокойный разговор без крика и унижения повышает шанс, что ребёнок расскажет о проблеме честно.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может поддержать ученика через классного руководителя, психолога и понятные правила безопасности. Внимание взрослых помогает не скрывать трудности и не оставаться с ними одному.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 оценивает состояние здоровья, при необходимости назначает лечение и наблюдение. Это важно, потому что некоторые последствия употребления не видны сразу, но требуют помощи специалиста.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здоровых привычек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 легче удерживать, если они связаны с понятным распорядком дня и поддержкой семьи.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простая: замечаешь риск, выбираешь безопасное действие, повторяешь его и закрепляешь результат. Так здоровое поведение становится привычным.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принципов формирования полезных привычек и профилактики рискованного поведения.
</a:t>
            </a:r>
            <a:endParaRPr lang="en-US" sz="64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82673"/>
            <a:ext cx="206700" cy="183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78306" y="2167825"/>
            <a:ext cx="192938" cy="220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73837" y="2195395"/>
            <a:ext cx="206700" cy="165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76275" y="2186208"/>
            <a:ext cx="206700" cy="1837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78700" y="2174725"/>
            <a:ext cx="206700" cy="206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обращаться за помощью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565825" y="257651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и самый близкий источник помощи. Они могут выслушать, помочь принять решение и вместе обратиться к специалисту, если ситуация кажется тревожной или непонятной.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2171425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психолог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спокойно обсудить страхи, давление сверстников и трудности в общении. Такой разговор позволяет найти безопасный выход без осуждения и лишнего стыда.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3773837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Классный руководитель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Может заметить изменения в учёбе и поведении, а затем направить к нужному взрослому. Важно не скрывать проблемы, если они уже мешают учиться и общаться.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5376275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Педиатр или нарколог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 оценивает здоровье, объясняет риски и при необходимости назначает лечение или наблюдение. Это особенно важно при первых признаках зависимости, отравления или сильного ухудшения самочувствия.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6978700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112 при угрозе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без сознания, плохо дышит или есть другие опасные признаки, нужно сразу вызвать экстренную помощь. Промедление может сделать состояние намного тяжелее.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не стоит краткого эффекта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Психоактивные вещества могут быстро менять самочувствие, но цена этого эффекта слишком высока: страдают мозг, сердце, лёгкие и психика. Умение отказаться и вовремя попросить помощи защищает будущее.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2026-05-20T22:10:45Z</dcterms:created>
  <dcterms:modified xsi:type="dcterms:W3CDTF">2026-05-20T22:10:45Z</dcterms:modified>
</cp:coreProperties>
</file>