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интеграции Западной Европы и Америки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ради восстановления, безопасности и торговли после войны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войны и новые задачи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1945 году Европа лежала в руинах, а США сохранили мощную экономику. Западным странам нужно было быстро восстанавливать города, заводы и транспорт, одновременно укрепляя безопасность в условиях холодной 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сотрудничество стало необходимым
</a:t>
            </a:r>
            <a:endParaRPr lang="en-US" sz="2953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1945–1947 годах во многих странах не хватало продовольствия, угля, сырья и топлива. Из-за этого замедлялись заводы, транспорт и повседневная жизнь миллионов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всего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Разрушенные предприятия и железные дороги не могли быстро вернуть прежние объёмы работы. Цены росли, рабочих мест было мало, а восстановление требовало внешней поддержки и согласованных решений.
</a:t>
            </a:r>
            <a:endParaRPr lang="en-US" sz="997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спад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понимали, что сильная экономика Европы нужна для мировой торговли. Кроме того, стабильные страны Запада считались важным барьером против усиления коммунизма.
</a:t>
            </a:r>
            <a:endParaRPr lang="en-US" sz="1102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США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помогало не только Европе, но и Америке: восстановленные рынки могли покупать товары, а союзники — вместе решать экономические и политические проблемы.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выгода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Маршалла: объёмы помощи Западной Европе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European Recovery Program (ERP), 1948–1952; суммы округлены по общим историческим оценкам общего объёма помощи около 13,3 млрд долл.
</a:t>
            </a:r>
            <a:endParaRPr lang="en-US" sz="929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помогала разным странам не одинаково: больше получали крупнейшие экономики и наиболее пострадавшие государства.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помощи пришлась на крупнейшие и наиболее разрушенные страны, что ускорило восстановление всей западноевропейской экономики.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Маршалл и идея восстановления Европы
</a:t>
            </a:r>
            <a:endParaRPr lang="en-US" sz="264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 июня 1947 года Джордж Маршалл предложил программу помощи Европе. Его идея заключалась не просто в раздаче денег, а в создании условий для устойчивого восстановления экономики.
</a:t>
            </a:r>
            <a:endParaRPr lang="en-US" sz="922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1947 года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 стал символом послевоенного партнёрства между США и Западной Европой. Он показал, что экономическая поддержка может стать основой для более тесного союза.
</a:t>
            </a:r>
            <a:endParaRPr lang="en-US" sz="922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Маршалл настаивал, чтобы европейские страны действовали вместе и согласовывали свои планы. Так помощь можно было распределять разумно, а не тратить по отдельности и неэффективно.
</a:t>
            </a:r>
            <a:endParaRPr lang="en-US" sz="891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планирование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предусматривала поставки продовольствия, топлива, сырья, техники и финансовой поддержки. Это должно было помочь заводам, транспорту и сельскому хозяйству снова работать без перебоев.
</a:t>
            </a:r>
            <a:endParaRPr lang="en-US" sz="877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требовалось Европе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оценки разрушений к росту торговли
</a:t>
            </a:r>
            <a:endParaRPr lang="en-US" sz="2936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американская помощь превращалась в восстановление экономики и новое сотрудничество.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OEEC — первая организация экономической координации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5035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1948 году страны Западной Европы создали OEEC, чтобы вместе управлять восстановлением. Это был первый шаг к постоянной экономической координации между государствами.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967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организации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01325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помогала согласовывать, кому и в каком объёме направлять американскую поддержку. Благодаря этому страны могли планировать восстановление не разрозненно, а по общим правилам.
</a:t>
            </a:r>
            <a:endParaRPr lang="en-US" sz="1268" dirty="0"/>
          </a:p>
        </p:txBody>
      </p:sp>
      <p:sp>
        <p:nvSpPr>
          <p:cNvPr id="13" name="Text 5"/>
          <p:cNvSpPr txBox="1"/>
          <p:nvPr/>
        </p:nvSpPr>
        <p:spPr>
          <a:xfrm>
            <a:off x="3480651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помощи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5230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OEEC также поощряла снижение барьеров и рост торговли между европейскими странами. Это укрепляло доверие и показывало, что совместные решения дают заметный результат.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3162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торговли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организации начала интеграции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объединения, появившиеся в первые послевоенные годы, решали разные, но связанные задачи.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 военная интеграция развивались одновременно: страны укрепляли и хозяйство, и безопасность.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послевоенной западноевропейской интеграции, 1948–1957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3707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3707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как основа сближения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1949 году была создана НАТО. Её главный принцип был прост: если нападут на одного участника, союзники будут защищать всех вместе.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защита
</a:t>
            </a:r>
            <a:endParaRPr lang="en-US" sz="15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альянс вошли США, Канада и страны Западной Европы. Это сделало сотрудничество не временным, а постоянным и основанным на взаимном доверии.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по обе стороны Атлантики
</a:t>
            </a:r>
            <a:endParaRPr lang="en-US" sz="15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помогла западным странам чувствовать себя спокойнее и тратить меньше сил на страх новой войны. Безопасность стала важной опорой для экономического восстановления.
</a:t>
            </a:r>
            <a:endParaRPr lang="en-US" sz="14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будущем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кризис и значение союзов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60850" y="14962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блокада 1948–1949 годов показала, что политические решения могут мгновенно повлиять на жизнь людей. Западным странам пришлось действовать быстро и скоординированно.
</a:t>
            </a:r>
            <a:endParaRPr lang="en-US" sz="1159" dirty="0"/>
          </a:p>
        </p:txBody>
      </p:sp>
      <p:sp>
        <p:nvSpPr>
          <p:cNvPr id="10" name="Text 3"/>
          <p:cNvSpPr txBox="1"/>
          <p:nvPr/>
        </p:nvSpPr>
        <p:spPr>
          <a:xfrm>
            <a:off x="3960842" y="10705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для Запада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850" y="276957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Великобритания организовали доставку грузов самолётами в Западный Берлин. В город привозили продовольствие, уголь и другие необходимые товары, чтобы он не остался без снабжения.
</a:t>
            </a:r>
            <a:endParaRPr lang="en-US" sz="1147" dirty="0"/>
          </a:p>
        </p:txBody>
      </p:sp>
      <p:sp>
        <p:nvSpPr>
          <p:cNvPr id="12" name="Text 5"/>
          <p:cNvSpPr txBox="1"/>
          <p:nvPr/>
        </p:nvSpPr>
        <p:spPr>
          <a:xfrm>
            <a:off x="3960842" y="234394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мост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960850" y="40429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воздушного моста доказал, что союзники способны поддерживать друг друга не только словами, но и делом. Это укрепило доверие к западным союзам.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960842" y="36172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сотрудничества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торговли между США и Западной Европой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индекс по общему тренду послевоенного роста торговли США и Западной Европы, 1948–1955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быстро оживляла заводы, порты и железные дороги по обе стороны Атлантики.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рост обмена показывал, что восстановление экономики усиливало взаимную зависимость и делало сотрудничество выгодным для обеих сторон.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европейские страны выбирали объединение
</a:t>
            </a:r>
            <a:endParaRPr lang="en-US" sz="2484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6750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мировые войны убедили европейских политиков, что соперничество крупных держав приносит разрушения, потери и долгие кризисы. Поэтому всё больше внимания уделяли не разделению, а совместным решениям.
</a:t>
            </a:r>
            <a:endParaRPr lang="en-US" sz="1287" dirty="0"/>
          </a:p>
        </p:txBody>
      </p:sp>
      <p:sp>
        <p:nvSpPr>
          <p:cNvPr id="11" name="Text 3"/>
          <p:cNvSpPr txBox="1"/>
          <p:nvPr/>
        </p:nvSpPr>
        <p:spPr>
          <a:xfrm>
            <a:off x="530221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войнах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329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государства связывают ключевые отрасли и общие правила, им труднее действовать в одиночку и начинать конфликт. Так европейское единство становилось не только политической идеей, но и способом сохранить мир.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62364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через взаимозависимость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3798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рынков и отраслей обещало более быстрый обмен товарами, сырьём и капиталом. Для стран с ослабленной экономикой это означало шанс восстановиться без постоянной конкуренции друг с другом.
</a:t>
            </a:r>
            <a:endParaRPr lang="en-US" sz="1262" dirty="0"/>
          </a:p>
        </p:txBody>
      </p:sp>
      <p:sp>
        <p:nvSpPr>
          <p:cNvPr id="15" name="Text 7"/>
          <p:cNvSpPr txBox="1"/>
          <p:nvPr/>
        </p:nvSpPr>
        <p:spPr>
          <a:xfrm>
            <a:off x="33833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выгода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временной помощи к устойчивому союзу
</a:t>
            </a:r>
            <a:endParaRPr lang="en-US" sz="2991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шагов послевоенного западного сотрудничества: от восстановления экономики к более тесной интеграции.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США в новой западной системе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79941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предоставляли кредиты, инвестиции и поставки, без которых многим странам было бы трудно быстро восстановить заводы, транспорт и торговлю после войны.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9941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опора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59466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рамках НАТО американское участие делало безопасность Западной Европы более надёжной. Союзники чувствовали, что смогут совместно ответить на внешнюю угрозу.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59466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защита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79941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экономика помогала поддерживать торговлю и денежную устойчивость. Это создавало условия, при которых европейские страны могли планировать восстановление на несколько лет вперёд.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79941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рынков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959466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теснее становилось сотрудничество, тем чаще западные страны согласовывали решения между собой. США при этом выступали не только партнёром, но и ведущим участником системы.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959466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влияние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052170"/>
            <a:ext cx="4843800" cy="19802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получала Западная Европа от сотрудничества с США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Плане Маршалла, НАТО и послевоенном восстановлении Западной Европы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какие практические результаты давало западноевропейским странам сотрудничество с США в первые послевоенные годы.
</a:t>
            </a:r>
            <a:endParaRPr lang="en-US" sz="1396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приносило не один, а сразу несколько результатов: деньги, ресурсы, защиту и более активную торговлю. Именно это ускоряло восстановление и укрепляло союзников.
</a:t>
            </a:r>
            <a:endParaRPr lang="en-US" sz="11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лидеры и идея единства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Монне помог превратить идею единства в конкретный проект. Он считал, что мир в Европе начинается с совместного управления важнейшими отраслями, где раньше особенно часто возникали конфликты и недоверие между государствами.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Монне и практический план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Канцлер Конрад Аденауэр поддержал сближение с западными странами и участие в общеевропейских проектах. Для послевоенной Германии это означало возвращение в международное сообщество и путь к доверительным отношениям с соседями.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Конрад Аденауэр и новый курс Германии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 мая 1950 года Робер Шуман предложил объединить производство угля и стали Франции и Германии под общим контролем. Эта идея звучала просто, но меняла сам принцип отношений: бывшие соперники должны были работать вместе, а не друг против друга.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 Шуман и шаг к объединению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эффект послевоенного восстановления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индексы по общему послевоенному восстановлению Западной Европы, начало 1950-х годов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техники, топлива и продовольствия помогли запустить производство и сократить самые острые нехватки в городах и на транспорте.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восстановления показатели выросли во всех трёх сферах. Это создало прочную основу для дальнейшего сближения стран Западной Европы.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результаты интеграции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снова выпускали товары, а промышленность постепенно выходила на более высокий уровень. Это помогало создавать рабочие места и возвращать уверенность в будущем.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Восстановленные предприятия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порты и грузовые маршруты снова соединяли города и страны. Без исправной транспортной сети восстановление экономики шло бы гораздо медленнее.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Работающий транспорт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товары свободнее двигались между странами, бизнес и государственные структуры стали теснее сотрудничать. Так торговля превращалась в повседневную основу интеграции.
</a:t>
            </a:r>
            <a:endParaRPr lang="en-US" sz="1188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активная торговля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помощь постепенно уступала место договорам, общим органам и постоянным консультациям. Это означало переход от разовой поддержки к долгосрочному партнёрству.
</a:t>
            </a:r>
            <a:endParaRPr lang="en-US" sz="1179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общения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разрозненности к западной интеграции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послевоенные трудности привели к союзам, росту торговли и созданию общих правил сотрудничества.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сотрудничество стало основой нового мира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США и Западная Европа выбрали путь помощи, безопасности и торговли. План Маршалла, OEEC и НАТО превратили срочное восстановление в прочную систему союзов и партнёрства.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2026-06-01T05:42:28Z</dcterms:created>
  <dcterms:modified xsi:type="dcterms:W3CDTF">2026-06-01T05:42:28Z</dcterms:modified>
</cp:coreProperties>
</file>