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отношения в БСП с неравноправными частями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 части БСП связаны смыслом и знаками.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9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читать сложные тексты точнее, правильно ставить знаки препинания и видеть, как автор связывает события, причины, выводы и условия.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или более простых предложений входят в его состав без союзов.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две части уже образуют сложное предложение, если они связаны по смыслу и интонации.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5194" y="2225041"/>
            <a:ext cx="3230006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части в неравноправном БСП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задаёт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 первой части сообщается факт, событие или условие, а вторая часть уточняет его, объясняет или показывает результат.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идёт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не соединяются союзом, но одна из них помогает понять другую. Поэтому важно смотреть не только на слова, но и на общий смысл.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подсказывает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между частями слышна пауза, а важное слово выделяется голосом. Это помогает определить, нужно ли двоеточие, тире или запятая.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строят цепочку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вроде «Я оглянулся: никого не было рядом» или «Солнце село, стало темно» видно, как одно событие ведёт к другому.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71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отношения в БСП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тип отношения с вопросом и подходящим знаком препинания.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чаще связывает объяснение и причину, а тире — результат и условие.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45622"/>
            <a:ext cx="554400" cy="49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001" y="2187015"/>
            <a:ext cx="554400" cy="443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отношения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причину, задайте вопрос почему? Во второй части обычно содержится объяснение того, что произошло в первой части.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«Мы остались дома: начался сильный дождь» и «Ребята спешили: урок скоро должен был начаться» вторая часть объясняет первую.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союзом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вставить союз потому что, смысл сохраняется: причина становится понятнее, а связь между частями легко проверить.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Пояснительные отношения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раскрывает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 сообщает новое событие, а делает первую часть понятнее: уточняет, конкретизирует или расшифровывает её содержание.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слов-подсказок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удобно мысленно вставить выражение, а именно. Если предложение после него звучит естественно, перед нами пояснение.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характерны для учебных, научно-популярных и официальных текстов, где важно точно и ясно назвать нужную информацию.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«Было ясно одно: экзамен перенесли» и «Я увидел главное: дверь в кабинет была закрыта» вторая часть расшифровывает первую.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Следственные отношения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части называется факт или действие, которое становится причиной дальнейшего изменения ситуации.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показано, что произошло потом: вывод, итог или естественное следствие события.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знак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помогает быстро и чётко передать переход от причины к результату, как в примерах с звонком и похолоданием.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238" y="21050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1370" y="2105050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2619" y="2105050"/>
            <a:ext cx="484838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отношения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в первой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называет действие или ситуацию, от которой зависит возможный результат. Если условие не выполнится, вторая часть тоже может не произойти.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«Будешь тренироваться — добьёшься результата» и «Поторопишься — успеешь на автобус» показывают, как условие ведёт к результату.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Возможный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сообщается то, что случится при выполнении условия. Здесь удобно мысленно вставить союз если, чтобы проверить смысл.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слов-подсказок помогают проверить временную связь между частями.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показывают последовательность событий, удобно подставить когда, как только или после того как.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смысловые отношения между частями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от структуры предложения к смыслу и знаку препинания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чаще всего встречаются в БСП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упражнениях выбор знака обычно связан не с формой, а со смыслом между частями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и тире встречаются чаще, потому что они точнее показывают объяснение, причину, следствие и условие.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примеров из школьных упражнений по синтаксису; данные для иллюстрации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между частями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БСП пауза помогает отделить одну мысль от другой и услышать границу между частями. Чем теснее смысловая связь, тем точнее должна быть пауза, чтобы предложение прозвучало понятно и естественно.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главного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пояснении или причине голос обычно чуть сильнее выделяет слово, которое несёт основной смысл. Так слушатель быстрее понимает, что именно объясняется, уточняется или связывается с результатом.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как подсказка 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произношении слышится резкий переход к выводу, чаще подходит тире. Когда вторая часть объясняет первую, интонация становится спокойнее, а пауза обычно воспринимается как более длинная и логичная.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 бессоюзном сложном предложении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неравноправные части отличаются от равноправных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главная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неравноправном БСП одна часть зависит от другой по смыслу. Она не просто сообщает новый факт, а уточняет его, объясняет причину, показывает следствие или обозначает условие.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вопрос между частями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легко проверить смысловым вопросом: почему, что именно, к чему это привело, при каком условии, когда. Такой вопрос помогает увидеть, какая часть является опорной, а какая — поясняющей.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вставить союз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частями удаётся мысленно вставить союз потому что, если, когда или поэтому, перед нами неравноправная связь. Это удобный способ отличить её от простого перечисления.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Равноправие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равноправных БСП обе части обычно одинаково важны: они перечисляют события, сопоставляют их или резко противопоставляют. Ни одна из частей не объясняет другую и не зависит от неё.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894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 через союз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смысловую связь с союзом-подсказкой и выберите подходящий знак препинания.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Союзная проверка быстро показывает тип отношения и помогает обосновать выбор двоеточия, тире или запятой.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для проверки смысловых отношений в БСП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477" y="2114972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9782" y="2131725"/>
            <a:ext cx="484838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отношения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пояснение и следствие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раскрывает содержание первой части, а следствие показывает результат. Ошибка возникает, если ученик ищет только общий смысл и не проверяет, что именно происходит между частями.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смысловой проверки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трудность — не задать себе вопрос и не попробовать вставить союз-подсказку. Без этой проверки легко перепутать время, условие и причинно-следственную связь.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препинания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не всегда подходит автоматически. Если вторая часть объясняет первую, чаще нужно двоеточие; если обозначает итог или вывод, уместнее тире.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по типам отношений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закрепляется на коротких примерах, чтобы быстрее увидеть связь между смыслом и пунктуацией.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и следствие встречаются чуть чаще, потому что именно они требуют самой внимательной смысловой проверки.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примеров для повторения темы; составлено для демонстрации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30" y="2077400"/>
            <a:ext cx="3395591" cy="2739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0755" y="2077350"/>
            <a:ext cx="3395591" cy="2739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БСП в текстах, пословицах и речи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и выразительно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Бессоюзные сложные предложения помогают передать мысль без лишних слов. Они делают фразу более плотной и живой, поэтому часто встречаются в художественной и публицистической речи, где важно быстро создать образ или напряжение.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запоминается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пословицах БСП звучат особенно ярко: Любишь кататься — люби и саночки возить. Короткие части легко запоминаются, а тире подчёркивает смысловой поворот от поступка к его последствию.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и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правилах и объявлениях БСП тоже удобны: они позволяют писать точно и экономно. Смысловая связь читается сразу, а двоеточие или тире помогает не перегружать текст повторяющимися союзами.
</a:t>
            </a:r>
            <a:endParaRPr lang="en-US" sz="10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БСП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проверка: от структуры предложения к смыслу, вопросу и знаку препинания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БСП помогает читать и писать точнее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 связь между частями БСП, ему легче выбирать знак препинания, точнее читать текст и лучше передавать авторскую мысль в письменной речи.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2026-05-29T07:12:44Z</dcterms:created>
  <dcterms:modified xsi:type="dcterms:W3CDTF">2026-05-29T07:12:44Z</dcterms:modified>
</cp:coreProperties>
</file>