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одна из главных фигур геометрии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четырёхугольник с прямыми углами: 90°, равные противоположные стороны и диагонали.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Прямоугольную форму имеют доска, учебник, парта, экран телефона и большинство листов. В математике он помогает находить длину, ширину, периметр и площадь, связывая геометрию с измерениями и черчением.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встречается прямоугольник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— это параллелограмм, у которого все углы прямые. Поэтому каждый угол равен 90°, а фигура имеет характерную «ровную» форму для измерений.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четырёхугольника все четыре угла равны 90°, то такая фигура — прямоугольник. При этом противоположные стороны будут параллельны и сохранят нужные равенства.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две пары равных противоположных сторон. Визуально это означает, что «верх и низ» одинаковы, а «левая и правая» тоже имеют равные длины.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у прямоугольника вершин и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4 стороны и 4 вершины. Обычно соседние стороны обозначают как длину и ширину, чтобы было удобно переходить к формулам периметра и площади.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обозначают прямоугольник на 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на рисунке вершины часто подписывают буквами A, B, C, D. Тогда равные противоположные стороны удобно показывать так: AB = CD и BC = AD. Прямые углы отмечают маленьким квадратом.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вершины и обозначения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прямоугольник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признаков прямоугольника по геометрическим условиям.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530622"/>
            <a:ext cx="4063200" cy="240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признакам: углы, стороны и главное свойство.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отличить прямоугольник, в первую очередь проверяют 4 прямых угла и равенство/параллельность противоположных сторон; квадрат добавляет равенство всех сторон.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фигур (определения прямоугольника, квадрата, параллелограмма, ромба).
</a:t>
            </a:r>
            <a:endParaRPr lang="en-US" sz="932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близкие четырёхугольники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93250" y="1910100"/>
            <a:ext cx="3677700" cy="132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равен сумме длин всех сторон и нужен, например, для оценки длины рамок и ограждений по контуру.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83650" y="1369800"/>
            <a:ext cx="3167100" cy="24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 см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600" b="1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получается при подстановке a = 8 см и b = 5 см в формулу.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2A60D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P = 2(a + b) при a = 8 см, b = 5 см.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примера: длина 10 см, ширина 2/4/6/8 см; периметр 24/28/32/36 см.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постоянной длине добавление 2 см к ширине увеличивает периметр на 4 см, потому что меняются две противоположные стороны.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графика показывает равномерный рост: зависимость периметра от ширины прямая.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периметр при изменении ширины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789" y="1361259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86999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3926" y="3209921"/>
            <a:ext cx="16965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3564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квадратных единиц «помещается» внутри прямоугольника. Её измеряют в см², м² и т. п., поэтому это важнее, чем длины сторон по отдельности.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площадь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прямоугольника используется простая формула: S = a × b, где a — длина, b — ширина. Подставляйте числа в одних единицах измерения, чтобы получить правильный результат.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равна 7 см, а ширина — 4 см, то площадь равна 7 × 4 = 28 см². Такой расчёт помогает быстро оценивать размеры поверхностей и материалов.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используют при расчёте пола, обложек, количества ткани, бумаги и для оценки площади поверхностей стен. Чем точнее расчёт, тем меньше лишних затрат при ремонте.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площадь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примера: 3×4, 5×4, 6×4, 8×4 см².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ширина одинаковая (4 см), площадь становится пропорциональной длине: каждый шаг по длине даёт соответствующий рост S.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при увеличении длины площадь растёт линейно, поэтому сравнивать размеры удобно по диаграмме.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прямоугольников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прямоугольника соединяет две противоположные вершины и всегда проходит «через внутренность» фигуры. В обозначениях удобно писать от А к С и от B к D, чтобы не путать направления.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прямоугольнике диагонали равны по длине и пересекаются в одной точке ровно посередине. При пересечении они делят прямоугольник на два полностью равных треугольника.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длина a и ширина b, длину диагонали можно найти по теореме Пифагора: d = √(a² + b²). Это полезно, когда требуется измерить расстояние между дальними углами.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прямоугольника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бумаге проводят отрезок и подписывают его как заданную длину a. Важно сделать линию ровной и прямой, чтобы дальше угольник опирался на точный «старт». Затем отмечают конец отрезка для продолжения построения.
</a:t>
            </a:r>
            <a:endParaRPr lang="en-US" sz="1083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одной стороны нужной длины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отрезка ставят угольник так, чтобы получилось 90°. По перпендикуляру откладывают ширину b и отмечают соответствующую вершину. На этом этапе на рисунке уже видны прямой угол и два отрезка, образующие «каркас» будущего прямоугольника.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прямой угол и откладываем ширину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через отмеченную вершину проводят линию, параллельную первой стороне, используя линейку как направляющую. Получившаяся замкнутая четырехугольная форма автоматически является прямоугольником. Проверка нужна: углы должны быть прямыми, а противоположные стороны — параллельны.
</a:t>
            </a:r>
            <a:endParaRPr lang="en-US" sz="947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Замыкаем фигуру параллельной стороной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прямоугольника по шагам: линейка и угольник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прямоугольника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и угольник: последовательность действий для точного чертежа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36" y="1804771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68409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56341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388650" y="15305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есть две оси симметрии: вертикальная и горизонтальная. Они проходят через середины противоположных сторон, поэтому фигура «отражается» без изменений.
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1388650" y="240990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180°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повернуть прямоугольник на 180 градусов вокруг точки пересечения диагоналей, он совместится сам с собой. Это свойство помогает в построении узоров и мозаик.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388650" y="32892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орнаментах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облегчает составление повторяющихся рисунков: элементы можно располагать по оси и проверять, что узор не «съезжает» по форме. Так получаются аккуратные геометрические композиции.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прямоугольника — что стоит 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признаков: школьные определения и свойства фигур (без внешних данных), 2026-05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последний признак — равенство всех сторон — «добавляется» к признакам прямоугольника. Поэтому квадрат можно считать специальным видом прямоугольника.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квадрат повторяет все базовые признаки прямоугольника и имеет дополнительное условие. Из-за этого не всякий прямоугольник становится квадратом.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 квадрат: сравнение признаков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записи по координатам удобно работать с клетчатой бумагой: отмечаешь вершины, соединяешь их отрезками и сразу видишь, где получаются прямые углы. Это помогает избежать лишних ошибок.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можно задать четырьмя точками на координатной плоскости. Если его стороны параллельны осям, то легче контролировать координаты вершин и проверять правильность построения.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прямоугольника координатами полезна и для задач с площадью: зная длину и ширину, применяют S = a × b. Также по координатам удобно строить фигуры в тетради и на чертеже.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между соседними вершинами дают длину и ширину прямоугольника. Если подставлять координаты в формулы для расстояний по прямой, можно аккуратно находить размеры без линейки.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на координатной плоскости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2016264"/>
            <a:ext cx="4063200" cy="14579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геометрия (школьный курс), 2026-05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величины, формулы и единицы: что именно считать и в каких параметрах это записывать.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периметр и диагональ имеют размерность длины, а площадь — «квадраты» этих единиц. Поэтому при вычислениях важно не перепутать см и см².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и единицы измерения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S = a×b для размеров 8×6, 10×7 и 12×8 (без внешних источников), 2026-05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помогает понять, как «растёт» площадь при увеличении обеих сторон. Для ремонта или планировки это важнее, чем просто смотреть на размеры по отдельности.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пропорциональное увеличение: увеличение длины и ширины приводит к заметному росту площади. Значит, при выборе размеров помещений выгодно оценивать именно S.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сравнение площадей комнат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путать длину и ширину с «любыми» сторонами. В прямоугольнике обычно выделяют a и b, но при вычислениях важно подставлять именно длину в a и ширину в b.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считать, что у прямоугольника все стороны равны. Это верно только для квадрата. У прямоугольника равны противоположные стороны, а соседние могут быть разной длины.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встречается при проверке диагоналей: иногда их принимают за разные. В прямоугольнике диагонали равны и делят фигуру на два одинаковых треугольника.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ориентироваться только на визуальное сходство с «окном» или «дверью». Надёжные признаки прямоугольника: четыре прямых угла, равные противоположные стороны и равные диагонали.
</a:t>
            </a:r>
            <a:endParaRPr lang="en-US" sz="1191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прямоугольника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опирается на простое определение и точные свойства: 4 прямых угла, равные противоположные стороны, равные диагонали и две оси симметрии. Эти знания помогают считать периметр, площадь и диагональ, а также строить фигуры по чертежу.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главное о прямоугольнике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2026-05-12T01:25:04Z</dcterms:created>
  <dcterms:modified xsi:type="dcterms:W3CDTF">2026-05-12T01:25:04Z</dcterms:modified>
</cp:coreProperties>
</file>