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биологии: значимость в современном мире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жизнь, её структуры и процессы, влияя на науку и 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биологических знаний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зародилась в античности и получила развитие в эпоху Возрождения. В XIX веке появились систематика Линнея, эволюция Дарвина и генетика Менделя. XX–XXI века стали временем молекулярной биологии и биоинформатики, объединяющих фундамент и практику.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 и их направления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исследует животный мир, изучая поведение, анатомию и экосистемы обитания разнообразных видов.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сосредоточена на растениях, их строении, развитии, физиологии и значении в природе и для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анализирует взаимодействия между организмами и окружающей средой, включая влияние человека на экосистемы.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наследственность и вариации, раскрывая механизмы передачи признаков от поколения к поколению.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биологии с другими науками
</a:t>
            </a:r>
            <a:endParaRPr lang="en-US" sz="288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соединяет биологию и химию, изучая молекулярные механизмы внутри клеток, что расширяет понимание биологических процессов на химическом уровне.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биология: биохимия жизни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в биологических системах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исследует физические явления в живых организмах, включая энергетические потоки и структурные свойства биомолекул, что способствует инновационным методам анализа.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биологии и компьютерных наук позволяет обрабатывать большие данные, создавать модели биологических процессов и ускорять исследования в генетике и медицине.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 биоинформатика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 остаются ключевыми методами в биологии, позволяя изучать живые объекты в естественных и лабораторных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и наблюдение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техники, такие как ПЦР и секвенирование, обеспечивают глубокий молекулярный анализ, ускоряя диагностику и развитие новых научных решений.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инструментальные подходы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методы исследований в биологии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 уровни организации живого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утверждает, что клетка — основная единица жизни. Прокариоты не имеют ядра, в отличие от эукариотов, обладающих структурированным ядром и органеллами.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оснащены важными органеллами: ядро хранит ДНК, митохондрии обеспечивают энергию, рибосомы синтезируют белки, а хлоропласты выполняют фотосинтез у растений.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истории биологии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Дарвина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предложил естественный отбор как механизм эволюции, что положило начало современному пониманию видообразования и развития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раскрыли двойную спираль ДНК, что дало мощный инструмент для изучения генетического кода и наследственности.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генетике: ПЦР и CRISPR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1983 года с изобретением ПЦР и с 2012 — технология CRISPR расширили возможности редактирования генов и молекулярной диагностики.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прикладного применения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области практического использования биологии способствуют развитию технологий и улучшению качества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биологии охватывает важные сферы человечества, способствуя научному и технологическому прогрессу.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прикладных биологических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прикладных направлений биологии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лидирует благодаря быстрому развитию биотехнологий и лекарственных средств нового поколения.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применения отражают приоритет общества в здоровье, производстве и охране природы.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биологических исследований за 2013–2023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генома человека в 2003 году открыло новые горизонты для понимания генетической структуры и наследственных заболеваний.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редактирования генов CRISPR расширила возможности терапии, позволяя корректировать мутации и создавать генетически модифицированные организмы.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стала перспективным методом лечения наследственных и приобретённых заболеваний, улучшая диагностику и профилактику в медицине.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фундамент и значение сегодня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биологии для сельского хозяйства и селекции
</a:t>
            </a:r>
            <a:endParaRPr lang="en-US" sz="3147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играет ключевую роль в улучшении сельскохозяйственных культур, повышая их урожайность и устойчивость к вредителям и неблагоприятным условиям. Это достигается с помощью селекции и генетических методов.
</a:t>
            </a:r>
            <a:endParaRPr lang="en-US" sz="1259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трансгенных растений, например ГМО-кукурузы, позволяет уменьшить использование химикатов и повысить продуктивность посевов, обеспечивая более устойчивое и экологически безопасное сельское хозяйство.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очистки сточных вод и производства пробиотиков, улучшающих пищеварение. Также микробиологические методы помогают синтезировать инсулин и получать биотопливо, расширяя возможности биотехнологии.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в экологических и пищевых технологиях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обеспечила открытие и массовое производство антибиотиков, таких как пенициллин и стрептомицин, которые спасают миллионы жизней. Эти препараты активно применяются для борьбы с бактериальными инфекциями во всех сферах медицины.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 и их важность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микробиологии и биотехнологий в практике
</a:t>
            </a:r>
            <a:endParaRPr lang="en-US" sz="23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науки о природе и её охране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взаимосвязи между живыми организмами и их средой обитания. Учёные разрабатывают программы восстановления экосистем, что помогает сохранить биоразнообразие и стабильность природных процессов.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методов мониторинга позволяет оценивать состояние популяций, включая редкие виды, и прогнозировать последствия экологических изменений для устойчивого развития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биология: значение для медицины и здоровья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иммунной системы помогает создавать эффективные вакцины против вирусных инфекций, снижая заболеваемость и предотвращая эпидемии в масштабах населения.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Иммунотерапия развивается как инновационный метод лечения ряда видов рака, усиливая иммунный ответ организма и улучшая качество жизни пациентов.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иммуномодулирующих лекарственных средств поддерживает баланс иммунитета при аутоиммунных и хронических заболеваниях, расширяя терапевтические возможности медицины.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стимулировала углублённые исследования иммунобиологии, что позволило быстро разработать новые препараты и методы профилактики.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животных позволяет сохранять ценные генетические линии и повышать продуктивность скота в агропромышленном комплексе.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биофунгицидов обеспечивает защиту растений от болезней без применения химикатов, снижая нагрузку на окружающую среду.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кормовые добавки улучшает переваривание и усвоение питательных веществ у животных, способствуя экономичному и экологичному животноводству.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Агробиотехнологические методы: совершенствование сельского хозяйства
</a:t>
            </a:r>
            <a:endParaRPr lang="en-US" sz="3197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в борьбе с патогенами и загрязнителями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биосенсоры используют ферменты и ДНК для быстрого обнаружения вредных веществ и микроорганизмов в окружающей среде, что позволяет своевременно принимать меры по охране природы и здоровья человека.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Биочипы для высокоточной диагностики и биомониторинга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Биочипы анализируют тысячи генов одновременно, ускоряя диагностику инфекций и изучение биоразнообразия. Эти технологии способствуют развитию персонализированной медицины и экологического контроля.
</a:t>
            </a:r>
            <a:endParaRPr lang="en-US" sz="1144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биосенсоры и биочипы: технологии будущего
</a:t>
            </a:r>
            <a:endParaRPr lang="en-US" sz="21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генов и моделирование белковых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позволяет анализировать генетическую информацию, выявляя гены, связанные с заболеваниями, и моделировать трехмерные структуры белков для понимания их функций.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данных с помощью биоинформатики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 эволюционный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биоинформатики применяются для подбора индивидуальных лекарств и изучения эволюционных взаимосвязей между видами, что расширяет возможности лечения и понимания биологических процессов.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достижения биологии и биотехнологий
</a:t>
            </a:r>
            <a:endParaRPr lang="en-US" sz="2367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для создания биоразлагаемых пластмасс уменьшает загрязнение и снижает зависимость от нефтепродуктов.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биополимеров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альтернативных источников белка способствует устойчивому питанию и снижению нагрузки на традиционные ресурсы.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белка из водорослей и грибов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пластик, ускоряя процесс очистки окружающей среды и уменьшая накопление отходов.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Биодеградация пластиков микроорганизмами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биотехнологий в промышленность способствует разработке экологичных и эффективных методов производства.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производственные технологии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возможности в биологии и смежных сферах
</a:t>
            </a:r>
            <a:endParaRPr lang="en-US" sz="236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биотехнологи разрабатывают новые методы лечения и лекарственные препараты, играя важную роль в здравоохранении и фармацевтике.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биотехнологические специалисты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 агрономы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защищают окружающую среду, а агрономы внедряют современные технологии в сельском хозяйстве для повышения эффективности и устойчивости производства.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анализу биологических данных и научные сотрудники разрабатывают инновации и исследования, обеспечивая прогресс биологических наук.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Биоинформатики и исследователи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сочетает фундаментальные открытия и практические решения, формируя основу для развития медицины, сельского хозяйства и охраны природы, открывая возможности для будущих поколений.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фундамент для будущего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2026-05-10T03:55:29Z</dcterms:created>
  <dcterms:modified xsi:type="dcterms:W3CDTF">2026-05-10T03:55:29Z</dcterms:modified>
</cp:coreProperties>
</file>