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варварских королевств и государство франков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франки создали самое прочное королевство Западной Европы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и римское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жили рядом с римскими городами и дорогами, поэтому унаследовали часть прежнего порядка: налоги, письменные законы и влияние христианской церкви. Это помогло их государству стать сильнее соседей.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королевства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476 года на землях бывшей Западной Римской империи возникли королевства вестготов, остготов, вандалов, лангобардов и франков, каждое со своими обычаями и правителями.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воинов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государствах главную роль играли военные вожди и их дружины. Сила правителя зависела от поддержки воинов, добычи и умения удерживать земли.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Королевства часто ссорились из-за границ и богатых областей. Борьба за трон делала власть непрочной, а смена правителей нередко сопровождалась новыми войнами.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могли быстро расширить владения, но так же быстро их теряли. Поэтому многие варварские государства существовали недолго и менялись вместе с военной силой.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франки выделились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фоне франкское королевство оказалось более прочным. Оно сумело объединить земли, опереться на римские традиции и превратиться в сильную державу.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распада Римской империи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франков и их расселение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были не одним племенем, а союзом германских племён. Их объединяли военные традиции, обычаи и общее название, под которым они вошли в историю Европы.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у Рейна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франки жили у нижнего течения Рейна. Это была пограничная зона рядом с римским миром, где они постепенно перенимали некоторые его черты.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Галлию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франки переселились в Галлию и стали закрепляться на её северных землях. Здесь они получили доступ к богатым городам, дорогам и плодородным землям.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раннего франкского государства особенно важны Рейн, Северная Галлия, Суассон и Париж. Именно эти районы стали опорой будущего объединения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силы франков в VI–VIII веках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из небольшого объединения франков выросла крупная держава, сумевшая использовать победы, религию и новые формы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показывает: успехи Хлодвига заложили основу, а в VIII веке власть сместилась к майордомам.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истории раннего Средневековья; хронология событий V–VIII веков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и объединение франков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сила держалась не только на победах, но и на военной добыче, верности воинов и умении использовать римские порядки. Так франки стали главной силой в Галлии.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племён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подчинил соседние племена и укрепил своё влияние силой оружия. Его поддерживала дружина, а также союз с галло-римской знатью, владевшей землёй и опытом управления.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Сиагрием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486 году Хлодвиг разгромил римского правителя Сиагрия и получил важные области в Галлии. Это заметно усилило его положение среди соседних правителей.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481 году Хлодвиг из династии Меровингов стал королём салических франков. Его власть сначала распространялась только на часть франкских земель, но он быстро начал расширять её.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епископов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Хлодвиг получил поддержку епископов. Церковные лидеры помогали укреплять порядок в городах и признавали короля защитником веры и 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авторитет короля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 Церковью усилил королевскую власть. Теперь Хлодвиг выглядел не только военным предводителем, но и законным правителем, который опирается на духовный авторитет.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496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принял христианство никейского толка. Этот шаг приблизил его к большинству жителей Галлии, которые уже были христианами, и сделал его власть понятнее для римского населения.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Хлодвига и союз с Церковью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варварских королевств Европы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земли, веру правителей и устойчивость крупнейших варварских королевств после падения Рима.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королевство выделялось большей устойчивостью: оно раньше других оперлось на римское наследие и церковную поддержку.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Западной Европы после 476 года; обобщение по учебным данным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Графы и округа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делилось на области, где от имени короля управляли графы и другие служащие. Они следили за порядком, сбором повинностей и выполнением королевской воли.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Салическая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сборником законов стала «Салическая правда». Она защищала собственность, семью и общественный порядок, а за многие нарушения предусматривала денежные штрафы.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помогали удерживать мир в обществе, где ещё сохранялись военные обычаи. Король и его помощники старались заменить месть штрафами и общими правилами.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при Меровингах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«Салическая правда»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не получали землю наравне с мужчинами, поэтому вопрос наследства стал очень важным. Позднее именно такие правила повлияли на политические споры о власти и владениях.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Земледельческий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франкское общество было земледельческим. Особое внимание в законах уделялось скоту, земле и хозяйству, ведь именно они обеспечивали жизнь большинства людей.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закона видно, что франки оставались народом воинов. За ранения, убийства и кражи назначались штрафы, потому что важными считались честь, сила и защита имущества.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власть во Франкском королевстве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власти королей-меровингов государство пришло к усилению майордомов и появлению династии Каролингов.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Мартелл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Мартелл продолжил это усиление, опираясь на дружину и земельные пожалования. Его успехи показали, что военная сила и контроль над землёй важнее старых королевских традиций.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Пипин Геристальский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Пипин Геристальский укрепил положение майордома, опираясь на крупные владения и поддержку воинов. При нём должность уже почти равнялась власти правителя, хотя титул короля сохранялся.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VII веку майордомы стали решать больше, чем слабые короли-меровинги. Они распоряжались землями, собирали сторонников и постепенно превращались из служащих двора в настоящих руководителей государства.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Дворцовая должность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Майордом сначала ведал королевским двором, доходами и хозяйством, а также следил за войском. Это делало его самым важным помощником правителя и давало доступ к реальной власти.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Майордомы: от управляющих к правителям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франков и битва при Пуатье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показывают, как военные победы и поддержка дружины укрепляли власть франкских правителей, а затем майордомов.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Пуатье военная организация и служба за землю стали основой политической силы франков.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истории; 732 год — битва при Пуатье (Карл Мартелл)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751 год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рубежом, когда земельные пожалования за службу ещё сильнее укрепили власть правителя.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земельной службе связывал воинов с правителем не только обязанностью, но и личной выгодой. Это ускоряло рост зависимости и усиливало знать.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истории; 751 год — воцарение Пипина Короткого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франкского общества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Пашенное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жизни было возделывание земли: выращивали зерно, овощи и технические культуры. Урожай зависел от погоды и труда всей семьи, поэтому земля считалась главным богатством.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и двор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хозяйства держали крупный и мелкий скот, который давал мясо, молоко, кожу и тягловую силу. Скот помогал выживать там, где урожаи были нестабильными.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нужных вещей производили на месте: пищу, одежду, простые орудия и утварь. Обмен существовал, но торговля не играла главной роли в жизни деревни.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населения жила в деревнях, а города сохраняли ремесло, рынки и церковную жизнь. Однако именно деревня кормила страну и обеспечивала власть землёй и людьми.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и как влиял на укрепление франкской власти в разные периоды.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государство развивали не только короли, но и военные лидеры и церковные деятели.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деятели Франкского государства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Меровингов к Каролингам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Меровингские короли сохраняли титул, но всё меньше управляли страной. Реальная власть переходила к майордомам, которые распоряжались войском, землёй и двором.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751 год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Пипин Короткий, получив поддержку знати и Церкви, стал королём. Это означало конец формальной власти Меровингов и начало новой политической эпохи.
</a:t>
            </a:r>
            <a:endParaRPr lang="en-US" sz="1139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династии Каролингов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приходом Каролингов королевская власть стала опираться на более тесный союз с церковью и военной знатью. Франкское государство получило новые возможности для укрепления.
</a:t>
            </a:r>
            <a:endParaRPr lang="en-US" sz="11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 в городe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крупном городе епископ был не только духовным руководителем, но и влиятельным человеком в управлении. Он помогал сохранять порядок, следил за письменностью и общался с местной знатью. Благодаря этому города не теряли связь с римскими традициями.
</a:t>
            </a:r>
            <a:endParaRPr lang="en-US" sz="895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труд монастыря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монастырской мастерской переписывали книги, украшали рукописи и берегли знания, которые могли исчезнуть. Монахи работали медленно и аккуратно, потому что каждая книга была ценной. Так сохранялись богослужебные тексты, законы и старые рассказы.
</a:t>
            </a:r>
            <a:endParaRPr lang="en-US" sz="905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Храм, книга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Христианский храм, книга в руках священнослужителя и собрание горожан показывали связь веры и власти. Короли поддерживали церковь, а церковь помогала укреплять их авторитет. Для людей это было знаком порядка и защиты.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 опора государства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к VIII веку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затронули власть, войско и повседневную жизнь. Общество становилось всё более зависимым от земли и служебных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VIII веку франкское королевство приобрело черты раннефеодального общества, где решающее значение имели земля, знать и церковь.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государства франков для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королевство соединило римские традиции, германскую военную силу и христианскую культуру. Именно поэтому оно стало основой будущей Франции и важным шагом к раннему Средневековью.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2026-06-01T02:03:17Z</dcterms:created>
  <dcterms:modified xsi:type="dcterms:W3CDTF">2026-06-01T02:03:17Z</dcterms:modified>
</cp:coreProperties>
</file>