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Б. А. Пастернака: любовь, совесть и назначение поэта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искренность и честность в поэзии Пастернака.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Пастернак: поэт, который слышал жизнь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 — один из главных поэтов XX века, чья лирика соединяет музыку слова, образы природы и размышления о человеческой честности.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фон стихотворений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формируется как поэт в эпоху больших перемен, когда меняются привычный уклад, язык и представления о человеке.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напряжённой и противоречивой, поэтому особенно остро звучат вопросы о правде, ответственности и внутренней опоре.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назначении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всё чаще отвечает на вопрос: должна ли она прославлять автора или честно говорить о жизни и совести.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выбор Пастернака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ценятся труд, искренность и подлинное чувство, а не внешняя известность и громкие слова.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внезапное открытие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Неожиданность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чувство приходит внезапно и нарушает привычный ход жизни. Герой растерян, но именно эта растерянность показывает силу переживания и его подлинность.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меняет взгляд на всё вокруг: человек начинает видеть мир ярче и глубже. В этом мгновении у Пастернака особенно заметны удивление, радость и внутреннее пробуждение.
</a:t>
            </a:r>
            <a:endParaRPr lang="en-US" sz="9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стихотворения «О, знал бы я, что так бывает...»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показана не как спокойное чувство, а как сильное душевное потрясение, которое захватывает героя целиком и меняет его состояние.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будто заново открывает и мир, и самого себя. Обычные слова и события приобретают особую значимость, потому что всё освещено чувством.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эмоциональные фразы и живой ритм создают ощущение непосредственности. Стихотворение звучит так, словно переживание рождается прямо на глазах у читателя.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мотивов двух стихотворений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Пастернака чувство и нравственный выбор всегда связаны с внутренней честностью.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текста ведут к одной мысли: важнее быть подлинным, чем производить впечатление.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текстам стихотворений Б. А. Пастернака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любовной лирики Пастернака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выбирает привычные слова, но в стихотворении они звучат особенно глубоко и точно, потому что передают живое чувство без искусственности.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часто читаются как мелодия: в них важны ритм, паузы и мягкие переходы настроения, создающие ощущение естественной речи.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свет, воздух и движение природы помогают передать состояние героя. Внешний мир у Пастернака всегда связан с внутренним.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резкие смены интонации делают переживание очень личным. Читатель чувствует не описание чувства, а само его рождение.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в стихотворении «Быть знаменитым некрасиво...»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 Пастернака — не человек, который ищет аплодисменты, а тот, кто терпеливо и честно делает своё дело. Его ценность определяется не славой, а внутренней правдой.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напоминает о тихом, но важном труде. Писатель отвечает не перед модой, а перед совестью, людьми и самим словом.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стихотворения «Быть знаменитым некрасиво...»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прямо говорит: стремление к известности не должно становиться главной целью поэта. Слава — вещь внешняя и не всегда важная.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человек искусства обязан жить честно. Ему нельзя притворяться или подстраивать свои мысли под чужое мнение.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оценивается не громкими словами, а трудом, правдой и тем, какую пользу оно приносит другим людям.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как нравственный совет: сохранять достоинство, скромность и верность своему внутреннему голосу.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338847"/>
            <a:ext cx="5037600" cy="8593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стихотворений Пастернака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общие темы и важные различия между любовной лирикой и размышлением о поэте.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текста соединяют чувство и мысль, но один говорит о любви, а другой — о нравственном долге поэта.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Б. А. Пастернака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обоих текстах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лирической мысли у Пастернака: чувство → потрясение → размышление → нравственный вывод.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и времени в лирике Пастернака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переживает внезапный поворот в душе, и это состояние передаётся через ощущение неожиданности и свежести переживания.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2095" y="16616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зеркало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свет, воздух и движение помогают показать, что меняется не только пейзаж, но и сам человек, его взгляд на мир.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31433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«здесь и сейчас»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подчёркивает ценность точного мгновения: именно в нём чувство становится ясным, а мысль — особенно глубокой.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в стихотворениях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Пастернака чувство не остаётся статичным: оно движется к ясности и внутренней собранности.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текста ведут от эмоции к мысли, но первое стихотворение звучит более взволнованно, а второе — более спокойно и убеждённо.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стихотворений Б. А. Пастернака «О, знал бы я, что так бывает...» и «Быть знаменитым некрасиво...»
</a:t>
            </a:r>
            <a:endParaRPr lang="en-US" sz="7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стихотворений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пишет просто и естественно, но за обычными словами у него открывается глубокий смысл. Такая речь близка живому разговору и легко запоминается.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важны ритм, паузы и неожиданные повороты интонации. Они помогают почувствовать, как мысль рождается прямо в момент переживания.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избегает громких призывов и сообщает главное через точную деталь. Благодаря этому стихи звучат честно, музыкально и очень лично.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 что различает два стихотворения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увидеть общие ценности и разные смысловые акценты.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текста говорят о внутренней правде, но один раскрывает её через чувство, а другой — через размышление о долге и творчестве.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стихотворений Б. А. Пастернака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стихи изучают в школе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где мир словно обновляется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тексте любовь показана как внезапное открытие, и это легко представить через весенний свет, сад или человека, который впервые замечает красоту вокруг. Такой образ помогает школьнику почувствовать силу лирического переживания.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честной работе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тексте важен образ уединённого труда: рукопись, стол, книга, тишина. Он показывает, что настоящее творчество требует не славы, а внимания, терпения и внутренней ответственности перед читателем.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006" y="3230225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стихов Пастернака для современного школьника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напоминают, что любовь начинается не с громких слов, а с умения замечать другого человека и бережно относиться к его миру.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поэта-труженика учит не ждать лёгкого успеха. Ценность имеют настойчивость, самодисциплина и готовность делать дело хорошо.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показывает, что говорить и писать нужно искренне. Это важно для любого школьника, который учится выражать свои мысли без притворства.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помогают задуматься о совести, свободе и ответственности. Эти темы близки подросткам, потому что связаны с поиском собственного пути.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 анализа лирики Пастернака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распределяются по двум смысловым центрам: чувство и нравственный выбор.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искренность и свобода: именно они объединяют любовную лирику и размышление о назначении поэта.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мотивов стихотворений Б. А. Пастернака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текста говорят о правде без лишнего пафоса: любовь делает человека внимательнее, а творчество требует совести и внутренней свободы.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стихотворений Б. А. Пастернака «О, знал бы я, что так бывает...» и «Быть знаменитым некрасиво...»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помогают увидеть, как личное чувство и нравственный идеал образуют единый поэтический мир.
</a:t>
            </a:r>
            <a:endParaRPr lang="en-US" sz="2213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поэзия как честный разговор о жизни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показывает, что любовь и творчество одинаково требуют искренности. Его стихи учат видеть красоту мира, уважать труд и оставаться верным своему внутреннему голосу.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2026-05-19T03:52:35Z</dcterms:created>
  <dcterms:modified xsi:type="dcterms:W3CDTF">2026-05-19T03:52:35Z</dcterms:modified>
</cp:coreProperties>
</file>