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и размножение организмов: ключевые темы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структуру, функции и размножение организмов как основу жизни на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организменного уровня в биологии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объединяет клетки и ткани в единую систему с обменом веществ, ростом и регуляцией, обеспечивая адаптацию и поддержание гомеостаза.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организм?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автономная система с метаболизмом, способная к росту и развитию под воздействием внешних факторов.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наследует признаки родителей и проявляет адаптивные реакции на изменения среды, обеспечивая выживание.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особенность — способность к размножению, гарантирующая передачу генетической информации следующим поколениям.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организмов на Земле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существует около 2 миллионов видов: бактерии, грибы, растения и животные с разной морфологией и биологией.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отличаются автотрофным или гетеротрофным питанием, что отражает приспособления к среде обитания.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варьируются от одноклеточных до сложных многоклеточных форм с различной специализацией тканей.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обусловлено длительной эволюцией и адаптациями к разным экологическим нишам.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одной клетке: одноклеточные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инфузории и эвглены выполняют все жизненные функции в пределах одной клетки, демонстрируя удивительную автономность и гибкость адаптации к разнообразным средам.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многоклеточных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хвойные и млекопитающие имеют специализированные клетки и ткани, объединённые в системы для поддержания жизнедеятельности и сложных функций.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одноклеточных и многоклеточных организмов
</a:t>
            </a:r>
            <a:endParaRPr lang="en-US" sz="22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в организме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и выделительная системы обеспечивают обмен веществ и удаление продуктов метаболизма.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и половая системы поддерживают структуру тела и репродуктивные процессы для продолжения рода.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связь и управление функциями организма, контролируя реакции на стимулы.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 отвечают за газообмен и транспорт веществ, поддерживая жизнедеятельность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внутренней среды организма
</a:t>
            </a:r>
            <a:endParaRPr lang="en-US" sz="2373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поддерживается через гормональную и нервную регуляцию, обеспечивая стабильность температуры, pH и осмотического давления.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гомеостаза приводят к функциональным сбоям и опасны для жизни, поэтому регуляторные механизмы критичны для выживания.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размножения: биологическая необходимость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поддерживает постоянство и численность видов, являясь основой наследования генетической информации.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лежит в основе эволюции, обеспечивая адаптацию и изменчивость биологических систем.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 половое размножение — фундаментальные процессы передачи наследственных признаков и повышения приспособляемости.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у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простейших видов размножения является бинарное деление, при котором клетка делится на две идентичные дочерние клетки, обеспечивая быстрое увеличение численности.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для размножения части тела, такие как клубни и побеги, что позволяет сохранять сортовые признаки и быстро восстанавливаться.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характеристика и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бесполого и полового размножения у разных групп организмов
</a:t>
            </a:r>
            <a:endParaRPr lang="en-US" sz="1904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полового размножения отмечается в усложнённых организмах, что повышает генетическую вариабельность.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полового размножения у животных способствует адаптации в сложных экологических условиях.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базы данных,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как фактор разнообразия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слияние гамет — специализированных клеток, образующихся в результате мейоза. Этот процесс позволяет объединить генетический материал двух родителей, создавая основу для разнообразия потомства.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рекомбинация в ходе оплодотворения приводит к появлению уникальных комбинаций наследственных признаков. Такое разнообразие повышает шансы выживания вида в изменяющихся условиях среды и способствует адаптивной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полового размножения у организмов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особенности каждого типа размножения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 полового размножения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требует двух особей и занимает больше времени, обеспечивая образование потомства с уникальными генетическими комбинациями.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от полового размножения повышает шансы вида на выживание, ускоряя адаптацию и эволюцию в условиях изменяющейся среды.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обладает быстрым темпом — потомки образуются за короткое время, что способствует быстрому росту популяций при стабильных условиях среды.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при бесполом размножении генетически идентичны родителю, что ограничивает приспособляемость из-за отсутствия генетического 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0332"/>
            <a:ext cx="4164900" cy="1659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размножения в разных царствах живой природы
</a:t>
            </a:r>
            <a:endParaRPr lang="en-US" sz="215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формы размножения у представителей бактерий, грибов, растений и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размножения отражает эволюционную приспособленность и гибкость живых организмов на разных уровнях.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биологии,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у бактерий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бинарным делением, что обеспечивает стремительное увеличение численности популяции за счет быстрого удвоения клеток.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бактерии способны к горизонтальной передаче генов — конъюгации, трансформации и трансдукции — что увеличивает генетическую вариабельность и устойчивость к стрессам.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вегетативные органы, такие как клубни, луковицы и корневища, для бесполого размножения, давая начало новым полноценным организмам.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важен для сохранения сортовых признаков и широко применяется в сельском хозяйстве для быстрого размножения ценных культурных растений.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насекомые, как тли и пчёлы, могут развиваться из неоплодотворённых яиц. Это позволяет быстро увеличивать численность популяции в благоприятных условиях без участия самцов.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пресмыкающихся и рыб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ящериц и рыб наблюдается партеногенез, что даёт им преимущество в условиях дефицита партнёров для размножения и способствует адаптации к переменам в среде.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— особенности и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и уход за потомством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размножение характеризуется внутренним оплодотворением и длительным беременным периодом. Родители обеспечивают заботу и защиту потомства, что увеличивает вероятность выживания детей.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у улиток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часто являются гермафродитами, обладая как мужскими, так и женскими половыми органами. Они могут самооплодотворяться, что даёт им преимущество в условиях ограниченного доступа к партнёрам.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насекомых с метаморфозом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проходят сложные стадии развития с превращением (метаморфозом). Это способствует разделению жизненных стадий и устойчивости вида к экологическим изменениям.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размножения у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применяют половое размножение, что обеспечивает преемственность поколений и способствует развитию новых видов.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животных используют половое размножение для обеспечения генетической изменчивости и адаптации к среде.
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организменного уровня и размножения в биологии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интегрирует клеточные системы в целостный механизм жизни, а размножение обеспечивает наследственность и разнообразие, поддерживая эволюционное развитие и устойчивость биосферы.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2026-05-10T01:28:26Z</dcterms:created>
  <dcterms:modified xsi:type="dcterms:W3CDTF">2026-05-10T01:28:26Z</dcterms:modified>
</cp:coreProperties>
</file>