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направленного угла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плоскости и числа: синус, косинус, тангенс, котангенс.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углы начинают «работать» на плоскости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направленный угол помогает считать не только величину поворота, но и его направление. Так удобно описывать вращение, отрицательные углы и положение точки на окружности.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луч задаёт бесконечно много сонаправленных углов: 30°, 390° и −330° указывают на одно направление конечной стороны.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направленных углов в школьной геометрии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полный оборот, после которого луч снова занимает исходное положение.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модель угла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помогает перевести поворот в координаты точки. Её центр находится в начале координат, а радиус равен единице, поэтому вычисления становятся наглядными и удобными.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окружности, соответствующая углу α, имеет координаты (cos α; sin α). Значит, по положению точки можно сразу определить две основные тригонометрические функции.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связывает угол, движение луча и координатную плоскость. Именно она позволяет изучать знаки функций, четверти и дальнейшие свойства тригонометрических выражений.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функции и координаты точки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функции выражаются через одну и ту же точку на единичной окружности.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читаются напрямую из координат, а тангенс и котангенс — как их отношения; при нуле в знаменателе функция не существует.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функций на единичной окружности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1 обозначает положительный знак, а −1 — отрицательный. Такая схема быстро показывает, какой результат должен получиться в ответе.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определяется четвертью угла, поэтому схема помогает проверять решения без лишних вычислений.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функций в четвертях координатной плоскости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значения при противоположных углах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меняет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угла α к −α точка на окружности отражается относительно оси Ox. Поэтому синус меняет знак, потому что меняется вертикальная координата точки.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зависит от горизонтальной координаты, а при отражении относительно оси Ox она не меняется. Поэтому cos(−α) остаётся таким же, как cos 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 котангенс тоже меняют знак, потому что они выражаются через отношение координат. Это позволяет быстро находить значения для отрицательных углов.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плюс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экономят время: не нужно заново строить угол на окружности. Достаточно вспомнить, как меняются координаты точки при симметрии.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значений тригонометрических функций
</a:t>
            </a:r>
            <a:endParaRPr lang="en-US" sz="2173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типовых школьных задач с углами и единичной окружностью.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углы и точные значения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начало отсчёта на единичной окружности. Здесь sin равен 0, cos равен 1, а tg равен 0, поэтому угол удобно использовать как отправную точку.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угла особенно важно запомнить точные значения: sin равен ½, cos равен √3/2, а tg равен √3/3. Они часто встречаются в задачах без калькулятора.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45° связан с симметрией квадрата и даёт одинаковые значения синуса и косинуса: √2/2. Тангенс в этом случае равен 1.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угол дополняет набор базовых значений. Здесь sin равен √3/2, cos равен ½, а tg равен √3. По ним удобно проверять вычисления.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четверти cos равен 0, sin равен 1, поэтому tg не определён. Этот случай показывает, что у функций есть область определения.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точных значений для основных углов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удобно запоминать по единичной окружности и использовать в вычислениях без калькулятора.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образуют базовую таблицу: по ней быстро находят значения и замечают, где тангенс не существует.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по единичной окружности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смысл sin и cos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луча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луч повернуть на угол α, его конечное положение задаёт точку на единичной окружности. По её координатам сразу видно, как изменяются синус и косинус.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этой точки равна cos α, а ордината — sin α. Поэтому значения функций можно читать прямо с координатной плоскости, не строя отдельные вычисления.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и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точки на оси помогают понять, откуда берутся знаки функций. На рисунке удобно видеть радиус-вектор, дугу поворота и положение точки в нужной четверти.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тригонометрических функций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наборе углов видно, как значения повторяются после полного оборота. Это делает графики предсказуемыми и удобными для сравнения.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и cos повторяются через полный оборот, поэтому одинаковые значения встречаются бесконечно много раз; именно это и называют периодичностью.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 8 класса; иллюстративные значения для единичной окружности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 тригонометрии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единичной окружности имеет координаты, которые удовлетворяют уравнению x² + y² = 1. Если заменить x на cos α, а y на sin α, получается нужное равенство.
</a:t>
            </a:r>
            <a:endParaRPr lang="en-US" sz="1533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тождество записывают так: sin²α + cos²α = 1. Оно помогает быстро проверить, не допущена ли ошибка при вычислении значений тригонометрических функций.
</a:t>
            </a:r>
            <a:endParaRPr lang="en-US" sz="1597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одно значение, можно найти другое, не обращаясь к рисунку заново. Для этого подставляют известную функцию в тождество и аккуратно извлекают корень.
</a:t>
            </a:r>
            <a:endParaRPr lang="en-US" sz="15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ситуации нужно сразу проверять в задачах и уравнениях, чтобы не подставить недопустимое значение и не получить ошибку в ответе.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области определения тригонометрических функций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важно помнить: tg теряет смысл при cos α = 0, а ctg — при sin α = 0.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значения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направленным углом и его тригонометрическими функциями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направленного угла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каждая функция связана с одной и той же точкой на окружности, но описывает её по-своему.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задают координаты точки, а тангенс и котангенс выражаются через их отношение; именно поэтому важно следить за знаменателем.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8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вокруг нас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навигации нужно понимать, куда направлен объект и как меняется его положение после поворота. Тригонометрические функции помогают описывать направление, угол поворота и движение по окружности, когда точка постепенно смещается вдоль заданной траектории.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высоты, длины наклонной линии или угла крыши часто используют синус, косинус и тангенс. Так проще связать чертёж с реальным объектом: от лестницы у стены до наклонной опоры моста или детали конструкции.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маятника, вращение колеса и движение стрелки можно изображать как повторяющийся процесс. Поэтому тригонометрические функции удобно применять к волнам, вращающимся деталям и компьютерной графике, где важно точно задать положение точки во времени.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sin²α + cos²α = 1 помогает заметить несоответствие между найденными значениями и выбранным знаком функции.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вычислением, а с выбором знака, четверти и области определения; значит, алгоритм решения нужно выполнять по шагам.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при изучении темы в 8 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важен не только величиной, но и направлением поворота. Поэтому один и тот же луч можно получить разными способами, включая отрицательные и большие углы.
</a:t>
            </a:r>
            <a:endParaRPr lang="en-US" sz="1334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читаются по координатам точки на единичной окружности. Это делает тему наглядной и помогает связывать алгебру с геометрией.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функции зависит от четверти, а значения повторяются через определённый период. Благодаря этому можно быстро находить ответ для многих похожих углов.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тождество sin²α + cos²α = 1 служит удобной проверкой. Оно позволяет замечать ошибки и уверенно переходить к следующим темам тригонометрии.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дальше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направленного угла помогают описывать поворот, движение и форму графиков. Понимание единичной окружности, знаков и точных значений создаёт прочную основу для следующих тем алгебры.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2026-05-29T11:46:56Z</dcterms:created>
  <dcterms:modified xsi:type="dcterms:W3CDTF">2026-05-29T11:46:56Z</dcterms:modified>
</cp:coreProperties>
</file>