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Причастие, герундий и отглагольное существительное в английском языке
</a:t>
            </a:r>
            <a:endParaRPr lang="en-US" sz="3302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похожие формы и научимся различать их по роли.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16" y="1263050"/>
            <a:ext cx="4989419" cy="392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формы часто путают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образуются от одного глагола и выглядят одинаково. Но в предложении слово на -ing может описывать предмет, называть действие или входить в состав имени существительного.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английском языке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часто стоит рядом с существительным и показывает его признак или состояние. Оно помогает сделать описание короче и точнее, не превращая фразу в длинное определение.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 -ing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participle обычно оканчивается на -ing: a running boy, a smiling girl. Такая форма передаёт действие, которое происходит сейчас, или признак, связанный с этим действием.
</a:t>
            </a:r>
            <a:endParaRPr lang="en-US" sz="1056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participle часто выглядит как третья форма глагола или как -ed у правильных глаголов: broken, written, opened. Она нередко показывает результат завершённого действия.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обычно выполняет роль определения или входит в состав сказуемого. Его задача — не назвать действие само по себе, а показать, каким является предмет или в каком он состоянии.
</a:t>
            </a:r>
            <a:endParaRPr lang="en-US" sz="10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формы: сравнение по основным признакам
</a:t>
            </a:r>
            <a:endParaRPr lang="en-US" sz="286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значение, вопрос и роль каждой формы в предложении.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формы могут совпадать, но смысл и синтаксическая роль помогают различить их.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46" y="884475"/>
            <a:ext cx="2215059" cy="19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 книгой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стоит у окна и quietly reading a book. Такая деталь сразу рисует картину: не просто ученик, а ученик, занятый чтением. Причастие делает описание живым и коротким.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Бегущая собака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заметна a running dog, которая мчится по дорожке. Слово running показывает признак через действие и помогает увидеть сцену почти как кадр из фильма.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окно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висит an opened window, и в комнате сразу чувствуется воздух. Причастие opened обозначает результат действия: окно уже открыли, и теперь оно находится в таком состоянии.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причастие в тексте
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причастия: present participle и past participle
</a:t>
            </a:r>
            <a:endParaRPr lang="en-US" sz="2657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-ing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participle обычно образуется с помощью -ing: singing, playing, making. Эта форма показывает действие как процесс и часто передаёт то, что происходит прямо сейчас.
</a:t>
            </a:r>
            <a:endParaRPr lang="en-US" sz="1123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глаголов past participle обычно совпадает с формой на -ed: played, opened, helped. Такая форма часто связана с завершённым действием или его результатом.
</a:t>
            </a:r>
            <a:endParaRPr lang="en-US" sz="1161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неправильных глаголов past participle меняется особым образом: written, done, seen, taken. Эти формы нужно запоминать отдельно, потому что правило окончания здесь не помогает.
</a:t>
            </a:r>
            <a:endParaRPr lang="en-US" sz="1091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смысл форм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participle обычно показывает процесс или действие в развитии, а past participle — состояние, которое возникло после завершения действия. Именно смысл помогает выбрать нужную форму.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Герундий: что это такое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 -ing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тоже оканчивается на -ing, но ведёт себя как существительное. Он называет действие не как признак, а как занятие, процесс или интерес для говорящего.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подлежащего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может быть подлежащим в предложении: Swimming is healthy. Здесь слово swimming отвечает за всю мысль и стоит в начале как главное имя действия.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дополнения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часто стоит после глагола и становится дополнением: I like reading. В этом случае он обозначает то, что человеку нравится делать.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некоторых глаголов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ряда глаголов английский язык требует именно герундий: enjoy swimming, avoid making mistakes, finish homework. Поэтому важно запоминать не только форму, но и её роль.
</a:t>
            </a:r>
            <a:endParaRPr lang="en-US" sz="104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герундий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формы на -ing в предложении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Отглагольное существительное в английском языке
</a:t>
            </a:r>
            <a:endParaRPr lang="en-US" sz="2637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Отглагольное существительное называет действие, процесс, событие или результат как отдельное понятие. Оно уже не описывает предмет, а делает само действие предметом мысли.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суффиксы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образуются не только с -ing. Часто встречаются суффиксы -ment, -tion, -sion, -al, -er, -or: development, decision, instruction, movement, teacher.
</a:t>
            </a:r>
            <a:endParaRPr lang="en-US" sz="1186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официальных 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учебных текстах, сообщениях, правилах и инструкциях. Они помогают говорить точно и нейтрально: The development of the city was fast.
</a:t>
            </a:r>
            <a:endParaRPr lang="en-US" sz="1045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называет не действие само по себе, а понятие, событие или результат, это отглагольное существительное. Оно часто может иметь артикль и сочетаться с of.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отглагольные существительные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собраны самые заметные модели словообразования и примеры из урока.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-ing, -tion/-sion и -ment; другие суффиксы тоже важны, но менее продуктивны.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примерам из 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 герундий: в чём разница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описывает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обычно относится к существительному и отвечает на вопрос «какой?». Оно уточняет признак предмета или показывает действие, связанное с этим предметом: a crying baby, a shining star.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называет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с окончанием -ing ведёт себя как существительное. Он может быть подлежащим или дополнением: Crying is normal for babies. I enjoy shining shoes every day.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на -ing стоит рядом с существительным и описывает его, это причастие. Если она заменяет имя действия и занимает место подлежащего или дополнения, это герундий.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вид, разный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обе формы часто совпадают, поэтому важно не смотреть только на окончание. Решающее значение имеет функция слова в предложении: описание предмета или название действия.
</a:t>
            </a:r>
            <a:endParaRPr lang="en-US" sz="12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трёх форм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одинаковые окончания не гарантируют одинаковую роль слова в предложении.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чаще связано с описанием, герундий — с ролью существительного, а отглагольное существительное нередко оформляется как отдельное понятие.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грамматические признаки по школьному курсу английского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Судить только по -ing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считать любое слово на -ing герундием. На самом деле оно может описывать существительное и тогда является причастием, а не названием действия.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описание и 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 reading boy описывает мальчика, а Reading is useful называет занятие. В обоих случаях форма одинакова, но смысл и роль в предложении разные.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замечать артикли и of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the building of the bridge помогают узнать отглагольное существительное. Если же сказано building a bridge, форма ближе к герундию и названию действия.
</a:t>
            </a:r>
            <a:endParaRPr lang="en-US" sz="1040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Игнорировать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быть разной частью речи в соседних предложениях. Поэтому нужно читать всё предложение целиком и проверять, что именно обозначает форма.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различения форм на -ing
</a:t>
            </a:r>
            <a:endParaRPr lang="en-US" sz="268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определить функцию слова в предложении.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формы встречаются чаще
</a:t>
            </a:r>
            <a:endParaRPr lang="en-US" sz="343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в каких типах текстов формы особенно заметны. Чаще всего они нужны там, где важно кратко описать действие, состояние или процесс.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описательные тексты чаще используют отглагольные формы, а разговорные и краткие сообщения особенно любят герундий и причастия.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 типам текстов; иллюстративное распределение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63192"/>
            <a:ext cx="552900" cy="49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042" y="2069225"/>
            <a:ext cx="434025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эти формы помогают говорить и писать короче
</a:t>
            </a:r>
            <a:endParaRPr lang="en-US" sz="2679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сокращает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позволяет соединить предмет и его признак в одном словосочетании. Вместо длинного объяснения можно сразу показать действие или состояние: the girl standing near the door.
</a:t>
            </a:r>
            <a:endParaRPr lang="en-US" sz="1088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делает действие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помогает говорить о действии как о занятии, правиле или увлечении. Тогда фраза звучит естественно и компактно: Reading helps vocabulary, Swimming is my hobby.
</a:t>
            </a:r>
            <a:endParaRPr lang="en-US" sz="1089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Отглагольное существительное уточняет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Отглагольное существительное делает высказывание более нейтральным и точным. Оно удобно в сообщениях, правилах и учебных текстах: The discussion was short, The decision was final.
</a:t>
            </a:r>
            <a:endParaRPr lang="en-US" sz="1059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разбора слов в предложениях
</a:t>
            </a:r>
            <a:endParaRPr lang="en-US" sz="343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корень слова может работать по-разному. Контекст показывает, какую роль он играет в предложении.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может давать разные грамматические формы, поэтому важно смотреть не на слово отдельно, а на его место и смысл в предложении.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на различение форм с опорой на контекст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 путать эти формы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формы, можно неверно понять целое предложение. Особенно это важно в учебных текстах, где один маленький суффикс меняет смысл и роль слова.
</a:t>
            </a:r>
            <a:endParaRPr lang="en-US" sz="1235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формы помогает строить фразы естественно. Тогда предложение звучит по-английски, а не как буквальный перевод с русского языка.
</a:t>
            </a:r>
            <a:endParaRPr lang="en-US" sz="1262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писать и проверять себя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различает причастие, герундий и отглагольное существительное, ему легче выполнять упражнения, редактировать собственные ответы и избегать типичных ошибок.
</a:t>
            </a:r>
            <a:endParaRPr lang="en-US" sz="11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различий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форма слова не так важна, как его функция. Одни признаки повторяются, но смысл и роль в предложении остаются разными.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связано с описанием, герундий — с действием как существительным, а отглагольное существительное — с названием процесса или результата.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 грамматическим признакам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 — три роли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описывает предмет, герундий называет действие как существительное, а отглагольное существительное делает действие, процесс или результат отдельным понятием. Понять разницу помогает не только окончание, но и место слова в 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2026-05-30T12:23:34Z</dcterms:created>
  <dcterms:modified xsi:type="dcterms:W3CDTF">2026-05-30T12:23:34Z</dcterms:modified>
</cp:coreProperties>
</file>