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том, как умный кот изменил судьбу бедного юноши.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 в сапогах» Шарля Перро: сказка о смекалке и чуде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Перро и его сказка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Перро создавал сказки во Франции в XVII веке. Его истории читали и взрослые, и дети. «Кот в сапогах» показывает, как смелость и находчивость помогают простому герою добиться большого успеха.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мельника его имущество делят между тремя сыновьями. Старшему достаётся мельница, среднему — осёл, а младшему остаётся только кот.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сын огорчается, потому что его наследство кажется самым бедным и бесполезным. Он не знает, как теперь жить дальше и что делать.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именно этот кот станет его настоящим спасителем. С него и начинается удивительное превращение бедняка в знатного господина.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кот-помощник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умеет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не просто разговаривает, а быстро придумывает умные решения. Он сразу понимает, как помочь хозяину выбраться из бедности.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план и новые сапоги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просит мешок и сапоги, чтобы выглядеть как важный слуга. Так начинается его большая игра, которая ведёт младшего сына к удаче.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кота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хитрых шагов, которые помогают младшему сыну добиться успеха.
</a:t>
            </a:r>
            <a:endParaRPr lang="en-US" sz="10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для короля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удивляется такому вниманию и начинает думать, что юный маркиз очень богат. Ему нравятся и подарки, и хорошие манеры посланника.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несколько раз приносит королю кроликов и другую добычу. Каждый раз он вежливо говорит, что это подарок от маркиза де Карабаса.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кот незаметно создаёт для хозяина славу знатного и щедрого человека. Король всё больше верит в эту красивую историю.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просит хозяина искупаться в реке, а сам прячет его одежду. Теперь младший сын не может быстро выйти к дороге.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мимо проезжает король, кот громко зовёт на помощь. Он уверяет, что разбойники забрали одежду маркиза де Карабаса.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видит бедно одетого юношу, но слышит вежливые слова и сочувствует ему. Теперь младший сын выглядит почти как настоящий придворный.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крестьяне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кот заранее просит крестьян говорить, что луга и поля принадлежат маркизу де Карабасу. Люди отвечают именно так, как он велел.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слышит это и ещё сильнее убеждается, что перед ним богатый и важный молодой дворянин. Хитрость кота работает без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узнаёт, что в большом замке живёт людоед. Это страшный хозяин, которого все боятся и сторонятся.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замке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Людоед очень силён и умеет превращаться в разных животных. Но он слишком гордится собой и любит хвастаться своими способностями.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самоуверенность делает его уязвимым. Кот понимает, что здесь можно победить не силой, а умом.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кот перехитрил людоеда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событий в замке людоеда, где хитрость оказывается сильнее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становится домом маркиза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видит, что в доме всё устроено как у настоящего знатного господина. Теперь младший сын уже не кажется бедным мельниковым сыном, а выглядит достойным маркизом.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открывает ворота королю и его дочери, и они входят в замок без страха. Внутри их встречают чистые залы, богатая обстановка и полный порядок.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кота работает до конца: замок и его роскошь убеждают короля лучше любых слов. Так простой герой получает место, где может начать новую жизнь.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финал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соглашается выдать свою дочь замуж за маркиза де Карабаса. Теперь младший сын становится важным господином и хозяином замка, а его судьба меняется к лучшему.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тоже остаётся в выигрыше: он живёт в достатке и заслуженно отдыхает после своих подвигов. Его сапоги становятся не просто обувью, а знаком сказочной удачи.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— самый находчивый герой сказки. Он быстро думает, не боится действовать и умеет превращать даже маленькую возможность в большой успех.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сын добрый и доверчивый. Сначала ему грустно из-за скромного наследства, но он верит коту и идёт за ним, не споря и не унывая.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любит пышность, красивые слова и богатый вид. Поэтому он легко верит в знатность маркиза де Карабаса и судит о человеке по внешнему блеску.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Людоед силён и умеет превращаться, но слишком хвастается собой. Именно из-за самоуверенности он теряет осторожность и попадает в ловушку кота.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ум и смекалка могут оказаться сильнее грубой силы. Даже маленький и слабый герой способен добиться многого, если не теряет голову.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опускать руки, когда всё начинается неудачно. Иногда самый скромный подарок судьбы может стать началом большой перемены и счастливой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как важны верность, дружба и умение вовремя придумать выход. Вместе легче победить трудности, чем справляться с ними в одиночку.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кота стал любимым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герой в сапогах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 легко представить даже без картинки: высокая шляпа, длинные сапоги и уверенная походка. Он выглядит так важно, будто сам умеет командовать целым королевством. Именно поэтому дети быстро запоминают этого героя и сразу улыбаются.
</a:t>
            </a:r>
            <a:endParaRPr lang="en-US" sz="1131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всегда что-то замышляет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нравится читателям своей хитростью и весёлой смелостью. Он не просто разговаривает, а постоянно придумывает новый план. От него ждёшь сюрприза в каждой сцене, и сказка из-за этого становится особенно живой.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живёт дальше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сапогах часто появляется в мультфильмах, спектаклях и рисунках. Художники любят изображать его нарядным и очень деловым, потому что такой образ легко узнаётся и сразу напоминает о сказочном чуде.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Перро рассказывает историю просто и ясно, чтобы её было легко читать и пересказывать. Короткие фразы помогают быстро следить за событиями и не теряться в сюжете.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Шарля Перро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диалогов, поэтому герои будто говорят с читателем напрямую. Из-за этого события кажутся живыми, а характер каждого персонажа становится понятнее.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знакомые слова делают рассказ особенно запоминающимся. Ребёнок легко улавливает главное и может почти сразу вспомнить, что придумал кот и как он спас хозяина.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младшего сына к успеху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сказки «Кот в сапогах» показывает, как бедный юноша проходит путь от наследства до богатства.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жизнь людей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отражены мечты о богатстве, красивой одежде и уважении со стороны других. Для людей того времени такие знаки успеха были очень важны и сразу бросались в глаза.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Перро показывает, что не только знатное имя помогает открыть двери. Вежливость, ум и умение говорить к месту тоже могут изменить судьбу и вызвать доверие.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 кота сразу делают героя смешным и важным одновременно. Это необычная деталь, по которой его легко узнать в любой картинке или книге.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«маркиз» звучит торжественно и красиво. Оно помогает бедному сыну выглядеть настоящим дворянином, хотя сначала у него почти ничего нет.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королю создают ощущение маленького чуда. Кот ведёт себя так уверенно, будто богатство уже давно принадлежит его хозяину.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людоеда в мышь выглядит особенно забавно и неожиданно. Именно такие сцены делают сказку яркой, весёлой и очень живой.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сказке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 в сапогах» показывает, что смелая мысль и верный друг могут изменить судьбу. Перро напоминает: даже самый маленький герой способен стать счастливым, если не сдаётся и умеет действовать.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ум, дружба и удача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2026-05-24T06:41:48Z</dcterms:created>
  <dcterms:modified xsi:type="dcterms:W3CDTF">2026-05-24T06:41:48Z</dcterms:modified>
</cp:coreProperties>
</file>