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и его стандартный вид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одночлены и научимся записывать их правильно.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вокруг нас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встречаются в формулах площади, периметра, стоимости, скорости и массы. Они позволяют коротко записывать произведения, быстрее считать и удобнее сравнивать выражения в стандартном виде.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Одночленом называют выражение, где число умножается на одну или несколько букв и их степени. Внутри такой записи нет сложения, вычитания или деления на букву.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одночленам относятся 8x, -3a²b, 15 и 2m²n. Эти записи состоят из одного произведения, поэтому их можно привести к стандартному виду без изменения смысла.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a+b, 7/x и 3m-2 не являются одночленами. В них есть сложение, вычитание или деление на переменную, а это нарушает правило одночлена.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тоже одночлен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только число, например 15, это тоже одночлен. У него нет буквенной части, но он по-прежнему считается алгебраическим выражением особого вида.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одночлены помогает не путать их с суммами и дробями, быстрее упрощать выражения и уверенно переходить к работе со стандартным видом.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одночлена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из каких частей состоит одночлен и как определяется его степень.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 тоже является одночленом. Коэффициент и степень можно определить даже тогда, когда буквенная часть отсутствует.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«Одночлен. Стандартный вид одночлена»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663" y="1768975"/>
            <a:ext cx="197775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3063" y="1768975"/>
            <a:ext cx="197775" cy="263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коэффициент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буквами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числовая часть одночлена, которая стоит перед буквами. Он показывает, сколько раз берётся буквенная часть, и может быть положительным или отрицательным.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Плюс, минус,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буквой нет числа, коэффициент считают равным 1 или -1. Поэтому в одночлене -x коэффициент равен -1, а в записи a — 1.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коэффициента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одночленов 6a и 9 коэффициенты равны 6 и 9. Такие значения важно сразу замечать, потому что именно коэффициент сначала умножается при преобразовании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и степени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буквенной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одночлена включает переменные и их степени: x³, a²b, mnp. Она показывает, какие буквы входят в произведение и как часто каждая из них повторяется.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 сообщает, сколько раз буква участвует в произведении. Например, x·x·x можно записать как x³, а a·a·b — как a²b.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становится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форма помогает заменить длинное произведение компактной записью. Благодаря этому одночлены легче читать, сравнивать и приводить к стандартному виду без лишних повторов.
</a:t>
            </a:r>
            <a:endParaRPr lang="en-US" sz="10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привести одночлен к стандартному виду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упрощении произведения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стандартного вида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первый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стандартной записи числовой коэффициент ставят в начале. Это сразу показывает числовую часть одночлена и помогает быстро выполнять дальнейшие преобразования.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объединяют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буквы заменяют одной буквой с общим показателем степени. Так запись становится короче, а одинаковые множители не дублируются.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убирают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стандартном виде не оставляют повторяющиеся множители, лишние скобки и ненужные знаки умножения. Запись должна быть аккуратной и удобной для чтения.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должна быть удобной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делает одночлен компактным и понятным. Его проще сравнивать с другими выражениями, умножать и использовать в последующих вычислениях.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приведения к стандартному виду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числовая часть и буквенная часть упрощаются отдельно, поэтому важно не смешивать их при вычислениях.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умножается отдельно, а степень собирается из одинаковых букв. Ошибки чаще всего возникают при невнимательном умножении чисел и подсчёте показателей.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«Одночлен. Стандартный вид одночлена»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одночлен по-разному записан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что разные записи могут означать один и тот же одночлен после упрощения.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упрощения совпадают коэффициент и буквенная часть, записи обозначают один и тот же одночлен. Это помогает сравнивать выражения без ошибок.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преобразования одночленов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нет букв, суммарная степень переменных отсутствует: такой одночлен считается числом.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одночленов из учебного материала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 одночлена без буквенной части равна этому значению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Коэффициент, число и степень на примерах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графике удобно сравнить, как число перед буквами и степень связаны внутри разных одночленов.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одночлена без букв степень равна нулю; коэффициент и степень не обязаны совпадать.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примеры: 8x², -6ab, 15, -2m³n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 геометрии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его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обозначена буквой a, его площадь записывают как a². Такая запись коротко показывает, что сторона умножается сама на себя. Одночлен помогает не расписывать длинное произведение каждый раз заново.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с разными сторонами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со сторонами 3 и x площадь равна 3x. Здесь одночлен сразу соединяет число и переменную, поэтому формула выглядит аккуратно и легко читается. Это удобно при решении задач по геометрии.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 короткой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квадрата со стороной a можно записать как 4a. Вместо повторяющегося сложения одинаковых сторон появляется одно простое выражение. Так одночлены делают геометрические формулы наглядными и экономят время при 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и непохожие одночлены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 имеют одинаковые буквы и одинаковые показатели степеней. Например, 3x² и -5x², 7ab и 2ab можно объединять при сложении и вычитании.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хотя бы в одном элементе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меняется буква или её степень, одночлены уже не похожи. Так, 3x² и 3x, 4a и 4b, 2mn и 2m²n относятся к разным группам.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 удобно складывать и вычитать, потому что их буквенная часть совпадает. Непохожие одночлены не объединяют, а записывают отдельно, сохраняя каждое выражение.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сравните буквы, затем показатели степеней. Если оба элемента совпадают, одночлены подобные; если нет, они непохожие. Такой способ помогает избежать ошибок в 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одночлен на ошибки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перед записью нужно отдельно проверить коэффициент, буквенную часть и степени.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 одночлена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записи являются одночленами, а какие нужно сразу исключить.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внутри записи и деление на переменную исключают одночлен; произведения приводятся к компактной форме.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одночленов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выражений с одночленами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пропустить ни коэффициент, ни буквенную часть, ни итоговую проверку записи.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строже соблюдается порядок действий, тем короче и точнее получается ответ.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одночленов по учебному алгоритму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413" y="1478850"/>
            <a:ext cx="197775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462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4570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484250"/>
            <a:ext cx="252900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сокращает запись и помогает быстрее выполнять вычисления с одночленами, не теряя числовой коэффициент и показатель степени.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записи удобно сравнивать, когда они приведены к одному виду. Так проще понять, одинаковые это одночлены или разные.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аккуратной записи легче сразу увидеть коэффициент, буквенную часть и степень, а значит — заметить лишние множители или ошибки.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алгебре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становится основой для работы с многочленами, раскрытием скобок и более сложными преобразованиями в следующих классах.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формул стандартный вид позволяет переписать выражение короче и понятнее, особенно если в нём несколько одинаковых букв.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стандартному виду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число перед буквами. Если число не написано, коэффициент равен 1 или -1, поэтому запись всё равно должна выглядеть аккуратно.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буквы объединяют и заменяют одной буквой со степенью. Так запись становится короче, а одночлен — удобнее для дальнейших действий.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складывают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 та же буква встречается несколько раз, её показатели степеней складывают. После этого проверяют, нет ли лишних скобок и знаков умножения.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просто и удобно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узнавать одночлен, находить его коэффициент и степень, а также приводить запись к стандартному виду. Эти умения делают алгебру понятнее и помогают избегать ошибок.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2026-05-29T21:28:15Z</dcterms:created>
  <dcterms:modified xsi:type="dcterms:W3CDTF">2026-05-29T21:28:15Z</dcterms:modified>
</cp:coreProperties>
</file>