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Великих географических открытий: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стремительных морских экспедиций и глобальных культурных контактов XV–XVII веков.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и научно-технический прогресс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традиционных торговых маршрутов после падения Константинополя стимулировал поиск новых путей. Развитие навигационных инструментов и религиозные мотивы способствовали росту морских исследований Европы в конце XV века.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европейских морских экспедиций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открыть прямой морской путь в Азию для торговли пряностями и шелком стало ключевым стимулом для европейских держав.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необходимость пополнения запасов драгоценных металлов и усиление государственной власти подталкивали монархов к финансированию экспедиций.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миссия распространения христианства и противодействия исламскому влиянию служила дополнительным мотиватором географических открытий.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Каравелла — новый тип судна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маневренных каравелл позволило совершать длительные плавания по открытым океанам. Эти суда отличались малым осадком и высоким парусным вооружением.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и навигация: расчет широты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понимание звездных схем позволило определять географическую широту во время плавания, что значительно расширило возможности открытия новых земель.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Навигационные приборы в руках мореплавателей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компаса и астролябии повысило точность курса. Карты-портуланы служили надежными ориентирами для прокладывания маршрутов через неизведанные воды.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достижения эпохи океанских исследований
</a:t>
            </a:r>
            <a:endParaRPr lang="en-US" sz="20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Бартоломеу Диаш — путь к мысу Доброй Надежды
</a:t>
            </a:r>
            <a:pPr algn="ctr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1488 году Диаш успешно обогнул южную оконечность Африки, открыв морской путь к Индийскому океану и заложив основу для будущих торговых маршрутов.
</a:t>
            </a:r>
            <a:endParaRPr lang="en-US" sz="1233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Васко да Гама — морской путь в Индию
</a:t>
            </a:r>
            <a:pPr algn="ctr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1498 году да Гама прошёл вокруг Африки, достиг Индии и открыл перспективы интенсивной торговли пряностями и другими ценностями с Востоком.
</a:t>
            </a:r>
            <a:endParaRPr lang="en-US" sz="1292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Христофор Колумб — открытие Нового Света
</a:t>
            </a:r>
            <a:pPr algn="ctr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1492 году под флагом Испании Колумб достиг Карибских островов, впервые связав Европу с Америкой и запустив волну последующих колонизаций.
</a:t>
            </a:r>
            <a:endParaRPr lang="en-US" sz="1287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первопроходцев, изменившие карту мира
</a:t>
            </a:r>
            <a:endParaRPr lang="en-US" sz="228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Отправление и преодоление Атлантики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1519 году стартовала амбициозная экспедиция под руководством Фернана Магеллана для поиска западного пути в Молуккские острова.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«Виктории» и подтверждение глобуса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трёх лет и многочисленных потерь только корабль «Виктория» вернулся в Испанию, подтвердив шарообразность Земли и расширив географические знания Европы.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пролива и пересечение Тихого океана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1520 году команда нашла пролив, названный позже в честь Магеллана, и успешно пересекла бескрайний Тихий океан, продемонстрировав величие мореплавания.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Магеллана: первый круг Земли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Покорение ацтекской империи Эрнаном Кортесом
</a:t>
            </a:r>
            <a:pPr algn="ctr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1519 и 1521 годами Кортес разрушил могущественную империю ацтеков, включая осаду Теночтитлана, что стало ключевым событием колонизации Мексики.
</a:t>
            </a:r>
            <a:endParaRPr lang="en-US" sz="1234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вице-королств и городов
</a:t>
            </a:r>
            <a:pPr algn="ctr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Испанцы основали административные центры, такие как Мехико и Лима, закрепляя свое господство и организуя управление обширными землями Нового Света.
</a:t>
            </a:r>
            <a:endParaRPr lang="en-US" sz="1214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инков Франсиско Писарро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1532–1534 годах Писарро захватил империю инков в Перу, установив новое испанское владычество и контроль над богатствами региона.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Испанские конкистадоры и колонизация Америки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морские архивы, 2024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открытий: маршруты великих экспедиций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Преодолев огромные расстояния, мореплаватели открыли новые торговые пути и континенты.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протяжённое плавание принадлежит Магеллану — первое кругосветное путешествие расширило представления о Земле.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001696"/>
            <a:ext cx="4894200" cy="26990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экспедиций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открытия и маршруты мореплавателей эпохи Великих географических открытий.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стали ключевыми этапами в изучении и освоении новых территорий мира.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исторические сведения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Португальская колониальная система и её роль в мировой экспансии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 создала разветвленную сеть колоний в Африке, Азии и Южной Америке, контролируя важные торговые пути и ресурсы.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Эксплуатация сахара, пряностей, золота и использование рабства обеспечивали экономическую мощь португальской империи в XVI веке.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конкуренция с другими европейскими державами и утрата монополий привели к ослаблению морского господства Португалии.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78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Англия: расширение морской экспансии и первые колонии
</a:t>
            </a:r>
            <a:endParaRPr lang="en-US" sz="2178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колонии Джеймстаун в 1607 году стало первым постоянным английским поселением в Северной Америке, положив начало масштабной колониальной деятельности. 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XVI века Англия активно развивала морские маршруты, способствуя расширению торговли и началу экспансий в новые территории, укрепляя влияние на мировую арену.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Фрэнсиса Дрейка стали значимым шагом — первое английское кругосветное плавание продемонстрировало возможности Англии в мореплавании и борьбе с испанским доминированием.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Ост-Индской компании в 1600 году значительно расширило торговые возможности Англии в Азии и способствовало конкуренции на международном колониальном рынке.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75" y="1841136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39468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5711" y="3539468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Голландия — торговая империя нового типа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мощь VOC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Голландская Ост-Индская компания (VOC) стала первой акционерной компанией с монополией на торговлю специями, установив прочные позиции в азиатской торговле.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и фактории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Компания основала значимые торговые базы в Индонезии, Южной Африке и Северной Америке, таких как Батавия, Кейптаун и Новый Амстердам, обеспечивая стратегический контроль.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на мировом рынке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 активно конкурировала с Португалией и Англией, используя новые коммерческие и военные стратегии для закрепления лидирующих позиций в торговле.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 торговую инфраструктуру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Голландцы разработали инновационные логистические системы и финансовые механизмы, которые способствовали развитию международного морского обмена и росту глобальной экономики.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колонии сосредоточились в Канаде, Карибском бассейне и Индии, где основание Квебека в 1608 году стало важным этапом североамериканской колонизации.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пути и особенности колонизации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ресурсов и конкуренция с Англией и Испанией привели к менее масштабному, но уникальному по характеру развитию колоний и их внутреннего устройства.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экспансия сочетала торговлю мехом с активной миссионерской деятельностью, взаимодействуя с коренными народами и находя союзников в торговых отношениях.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работорговля сформировала многорасовое общество в колониях, сопровождавшееся гибелью коренного населения и изменениями социальных иерархий.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223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12–15 млн
</a:t>
            </a:r>
            <a:pPr algn="ctr" indent="0" marL="0">
              <a:lnSpc>
                <a:spcPct val="90000"/>
              </a:lnSpc>
              <a:buNone/>
            </a:pPr>
            <a:r>
              <a:rPr lang="en-US" sz="938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африканских рабов было ввезено в Америку в период колонизации, радикально изменив демографическую и социальную структуру новых обществ.
</a:t>
            </a:r>
            <a:endParaRPr lang="en-US" sz="4223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демографии колониальной эпохи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Ускорилась урбанизация, что было связано с концентрацией производства и торговли в крупных городах, ставших центрами нового экономического порядка.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мирового рынка сопровождалось развитием меркантилизма — увеличением роли государства в экономике и ростом банковских и биржевых институтов.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товары, такие как табак, сахар, кофе и какао, стали основой нового ассортимента, изменив потребительские привычки и торговлю в Европе.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Европу массово поступали драгоценные металлы из Америки — до 200 тонн золота и 16 000 тонн серебра, что вызвало инфляцию и стимулировало экономический рост.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изменения и формирование мирового рынка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научные итоги эпохи открытий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картография и навигация, астрономия получила новые данные, что повысило точность морских путешествий и расширило представления о мире.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познакомилась с новыми культурами, продуктами и технологиями — табаком, картофелем, шоколадом и помидорами, что обогатило повседневную жизнь и кухню.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 межкультурный обмен в искусстве, литературе и этнографии, расширив кругозор и способствовав распространению европейских традиций за пределы континента.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торговые связи и треугольная 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сухопутные торговые пути, например Шелковый путь, утратили значение, уступая место морским маршрутам Атлантики и Индийского океана, формировалась новая структура мировой торговли.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Треугольная торговля между Европой, Африкой и Америкой стала основой экономики колониального мира, обеспечивая движение товаров, рабов и сырья, с сильными экономическими и социальными последствиями.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войны и борьба за морское господство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альянсов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формировали союзы для защиты своих интересов на морях, что способствовало изменению баланса сил и расширению колониальных сфер влияния.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1585–1604: Англо-испанская война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конфликт за колониальные владения и контроль над морскими путями, закончившийся усилением морской мощи Англии и ослаблением Испании.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век: Англо-голландские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морских битв между Англией и Голландией за господство в международной торговле и колониях, внедрение новых военных технологий и тактик.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маневренного флота и артиллерии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 вооружения и кораблестроения повысили эффективность морских сражений, что стало ключевым в борьбе за морское господство.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Долгосрочное наследие колониальных империй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XIX–XX веках национально-освободительные движения и деколонизация привели к формированию новых государств с современными границами и политическими конфликтами.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 демографические изменения, вызванные колониализмом, оказали существенное влияние на развитие бывших колоний и метрополий в последующие столетия.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связи заложили основы для современного мирового разделения труда и способствовали распространению процессов глобализации на международном уровне.
</a:t>
            </a:r>
            <a:endParaRPr lang="en-US" sz="119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открытия: ключевые уроки для современного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великих открытий стала фундаментом глобального мира, показывая силу знаний и прогресса, а также важность понимания сложных последствий технологического и культурного обмена.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2026-05-11T08:27:56Z</dcterms:created>
  <dcterms:modified xsi:type="dcterms:W3CDTF">2026-05-11T08:27:56Z</dcterms:modified>
</cp:coreProperties>
</file>