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меняет природу, климат и жизнь на планете с древних времён.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Как человек изменил Землю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10 000 лет назад человек начал возделывать землю, вырубая леса и меняя ландшафты. Промышленная революция ускорила эти процессы, создавая новые технологии и фабрики, что сделало человека главным фактором глобальных изменений природы.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масштабных преобразований природы человеком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в Амазонии вырубаются миллионы гектаров лесов для создания пастбищ и полей. Такое разрушение естественных экосистем снижает биоразнообразие и ухудшает климатические условия региона.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Амазонские тропические леса под угрозой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обширные леса Европы заменялись посевными полями и лугами. Эта трансформация улучшила продовольственную базу, но сократила естественные местообитания многих видов животных.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равнины превратились в сельхозугодья
</a:t>
            </a:r>
            <a:endParaRPr lang="en-US" sz="1855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Азии большие площади лесов уступают место плантациям каучука и пальмового масла. Это приводит к вымиранию лесных обитателей и ухудшению состояния почв.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Плантации на Юго-Востоке Азии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вырубка лесов: три ярких примера
</a:t>
            </a:r>
            <a:endParaRPr lang="en-US" sz="30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2020 году свыше половины людей живёт в городах, где сосредоточено потребление трёх четвертей всех ресурсов. Это приводит к разрушению природных территорий для строительства и инфраструктуры.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ООН по урбанизации, 2020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55%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населения Земли проживает в городах, что требует огромных ресурсов и меняет ландшафт
</a:t>
            </a:r>
            <a:endParaRPr lang="en-US" sz="393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369890"/>
            <a:ext cx="5955300" cy="198801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энергетическое агентство, 2021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CO2 в крупнейших странах мира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страны являются основными источниками выбросов углекислого газа, влияющих на изменение климата.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Продуктивные экономики с быстрым ростом, как Китай и Индия, существенно влияют на климат через большие выбросы углекислого газа.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появлением фабрик и заводов появились промышленные выбросы вредных веществ в атмосферу и воду. Это ухудшало качество воздуха и приводило к большим экологическим проблемам, особенно в больших городах.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Крупнейшим примером стала лондонская смоговая катастрофа 1952 года, а в наше время массовое загрязнение рек в Китае сигнализирует о необходимости контроля промышленных отходов.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и масштаб загрязнения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приводит к таянию ледников, подъёму уровня океанов и изменению климатических моделей, создавая угрозу для прибрежных территорий и экосистем.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экстремальных явлений, таких как засухи и наводнения, значительно увеличилась, подчас вызывая социальные и экономические потери.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1880 года средняя температура планеты повысилась на 1,1°C из-за роста парниковых газов, которые выделяются при сжигании ископаемых топлив.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потепление: причины и последствия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быстрый рост концентрации углекислого газа наблюдается после 2000 года, что связано с индустриализацией и увеличением транспорта.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рост CO2 говорит о неэффективности мер по сокращению выбросов и необходимости перехода на чистые технологии.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метеорологическая организация, 2021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концентрации CO2 в атмосфере с 1960 года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год исчезает около 10 миллионов гектаров лесов на всех континентах, особенно активно в Южной Америке и Юго-Восточной Азии. Прежде всего это связано с расширением сельхозугодий и добычей ресурсов.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Превращение земель в плантации, добыча полезных ископаемых и строительство дорог разрушают естественную среду обитания и снижает способность лесов очищать воздух.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лесов: причины и масштаб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естественных местообитаний приводит к потере площадей для жизни многих видов животных и растений, что ускоряет их вымирание.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и незаконная охота угрожают численности редких животных, усиливая давление на экосистемы.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инвазивных видов нарушает равновесие природных сообществ, вытесняя коренные виды.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загрязнение также негативно влияют на выживание многих организмов, снижая биоразнообразие.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видов: основные факторы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Встречающиеся в воде пластиковые отходы образуют огромные плавучие скопления, известные как мусорные острова. Они затрудняют движение морских обитателей и становятся источником угрозы для экосистемы, особенно в Тихом океане.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Мусорные острова в океанах: угроза для морской жизни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частицы пластика были обнаружены в самых отдалённых уголках планеты — от арктического снега до антарктического льда. Они попадают в пищевые цепочки, сказываясь на здоровье животных и человека.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Микропластик: невидимая проблема глобального масштаба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Пластиковые отходы и их последствия для природы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водных экосистем: ключевые события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век — строительство плотин
</a:t>
            </a:r>
            <a:pPr algn="l" indent="0" marL="0">
              <a:lnSpc>
                <a:spcPct val="115000"/>
              </a:lnSpc>
              <a:buNone/>
            </a:pPr>
            <a:r>
              <a:rPr lang="en-US" sz="64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4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возведение плотин для электроснабжения и орошения начинает изменять естественные русла рек и их экосистемы.
</a:t>
            </a:r>
            <a:endParaRPr lang="en-US" sz="1574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 — выявление дефицита пресной воды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серьёзная оценка глобального сокращения доступной пресной воды и ухудшения её качества.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21 века — усиление загрязнения вод
</a:t>
            </a:r>
            <a:pPr algn="l" indent="0" marL="0">
              <a:lnSpc>
                <a:spcPct val="115000"/>
              </a:lnSpc>
              <a:buNone/>
            </a:pPr>
            <a:r>
              <a:rPr lang="en-US" sz="64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сброса промышленных и сельскохозяйственных отходов в водоёмы приводит к ухудшению состояния экосистем.
</a:t>
            </a:r>
            <a:endParaRPr lang="en-US" sz="1557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— активизация мер по сохранению водных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63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новые технологии очистки и программы рационального использования воды для предотвращения её дефицита.
</a:t>
            </a:r>
            <a:endParaRPr lang="en-US" sz="1544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быстрый рост городов наблюдается в развивающихся странах Азии и Африки, где появляются новые мегаполисы.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оказывает значительное давление на природные ресурсы и инфраструктуру, требуя устойчивых решений.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2021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 в мире с 1950 по 2020 годы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выбросы парниковых газов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средства выбрасывают большое количество CO2, ухудшая качество воздуха и способствуя изменению климата. Это основная причина загрязнения в городах.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экосистем и шумовое воздействие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аэродромы разрушают природные территории, нарушают миграционные пути животных и создают шумовой фон, вредящий птицам и млекопитающим.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транспорта на природу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Нефтерозливы загрязняют водоёмы и почву, приводя к гибели водных и наземных организмов, а также ухудшению качества воды для человека.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загрязняется токсичными газами и пылью, что оказывает негативное воздействие на здоровье местных жителей и экосистемы.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Карьерные работы и добыча угля вызывают эрозию почвы и уничтожают растительный покров, снижая биологическое разнообразие регионов.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добычи полезных ископаемых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ГМО помогают повысить урожайность и устойчивость культур к вредителям, снижая необходимость использования пестицидов.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генов растений позволяет создавать культуры, адаптированные к экстремальным климатическим условиям.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Опасения связаны с возможным негативным влиянием ГМО на природное разнообразие и появлением устойчивых к гербицидам сорняков.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Биоэтика требует тщательного анализа последствий и строгого контроля использования генетически модифицированных организмов.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инженерия: возможности и вызовы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экосистемы: цепочка изменений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причинно-следственных связей деятельности человека и реакции природы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85100"/>
            <a:ext cx="276900" cy="27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99175"/>
            <a:ext cx="276900" cy="276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91915"/>
            <a:ext cx="276900" cy="2215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Позитивные примеры восстановления природы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 Индия осуществляют масштабные проекты по посадке деревьев для борьбы с эрозией почв и климатическими изменениями.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редких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программы направлены на защиту исчезающих животных и растений, возвращая им естественные места обитания.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Развивается культура сортировки мусора, что способствует повторному использованию и снижению нагрузки на полигоны.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 молодежь вовлекаются в экологические проекты и волонтёрские движения для формирования ответственного отношения к природе.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цифровых технологий позволяет оптимизировать потребление энергии и ресурсов, снижая нагрузку на окружающую среду и повышая качество жизни горожан.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города: экологичный подход к урбанизации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альтернативных источников энергии способствует сокращению выбросов парниковых газов и укрепляет энергетическую безопасность стран.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Возобновляемая энергия: солнечные и ветровые станции
</a:t>
            </a:r>
            <a:endParaRPr lang="en-US" sz="1822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фильтрации и биоремедиации помогают эффективно удалять загрязнения, обеспечивая чистую воду и улучшая экологию в городах.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очистки воды и воздуха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технологии и устойчивое развитие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236" y="0"/>
            <a:ext cx="4673479" cy="5908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725" y="2728650"/>
            <a:ext cx="6332400" cy="27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Человечество должно выбирать устойчивые пути развития, бережно используя ресурсы и защищая природу, чтобы сохранить нашу планету для будущих поколений.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630325" y="487150"/>
            <a:ext cx="6332400" cy="19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ответственность за будущее Земли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2026-05-07T08:29:52Z</dcterms:created>
  <dcterms:modified xsi:type="dcterms:W3CDTF">2026-05-07T08:29:52Z</dcterms:modified>
</cp:coreProperties>
</file>