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английского языка в жизни семиклассника
</a:t>
            </a:r>
            <a:endParaRPr lang="en-US" sz="2813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открывает больше возможностей в учёбе, общении и цифровом мире.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в 7 классе: что меняется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седьмом классе английский становится заметно сложнее: растёт словарный запас, появляются новые грамматические правила, длиннее тексты и больше устной практики. Это помогает не только на уроке, но и в развитии памяти, внимания и уверенности.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408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816495"/>
            <a:ext cx="658031" cy="5849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779938"/>
            <a:ext cx="658031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845741"/>
            <a:ext cx="658031" cy="52642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английский важен во всём мире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язык для общения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помогает людям из разных стран понимать друг друга, даже если их родные языки не совпадают. Он особенно полезен в поездках, международных проектах и при знакомстве с новыми людьми.
</a:t>
            </a:r>
            <a:endParaRPr lang="en-US" sz="1313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знаниям
</a:t>
            </a:r>
            <a:pPr algn="ctr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полезной информации, инструкций и учебных материалов создаётся именно на английском языке. Поэтому он помогает читать тексты из разных источников и узнавать больше, чем только из школьного учебника.
</a:t>
            </a:r>
            <a:endParaRPr lang="en-US" sz="1356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без границ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фильмы, игры и ролики часто используют английские слова и фразы. Понимание языка делает такие материалы более доступными и помогает лучше ориентироваться в современной культуре.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технологий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часто встречается в названиях программ, кнопок и команд. Даже базовые знания помогают уверенно пользоваться телефонами, приложениями и школьными онлайн-сервисами без постоянной подсказки.
</a:t>
            </a:r>
            <a:endParaRPr lang="en-US" sz="137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семиклассник встречает английский каждый день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вне урока английский помогает понимать интерфейсы, тексты и короткие сообщения в привычных для подростка ситуациях.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английский заметен в цифровой среде, а значит, он нужен не только в школе, но и каждый день.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презентации; данные условные, без привязки к статистике.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 экране, наушниках и учебниках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как ежедневный тренажёр
</a:t>
            </a:r>
            <a:pPr algn="ctr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 показывает, как часто английский встречается в жизни подростка. Названия кнопок, меню, подсказки и настройки помогают запоминать знакомые слова почти незаметно. Так язык становится частью привычных действий, а не только школьным предметом.
</a:t>
            </a:r>
            <a:endParaRPr lang="en-US" sz="949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короткие команды
</a:t>
            </a:r>
            <a:pPr algn="ctr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играх английский часто появляется в сообщениях, заданиях и названиях уровней. Даже простые фразы вроде start, play или next помогают понять смысл без перевода и быстрее ориентироваться в интерфейсе.
</a:t>
            </a:r>
            <a:endParaRPr lang="en-US" sz="1010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видео и учебные платформы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ролики и онлайн-уроки часто содержат английские слова, которые встречаются снова и снова. Если школьник узнаёт их в наушниках, на экране ноутбука или в книге, запоминание становится заметно легче.
</a:t>
            </a:r>
            <a:endParaRPr lang="en-US" sz="99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2151953"/>
            <a:ext cx="4225529" cy="10128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развивает изучение английского языка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речевой деятельности даёт свой учебный результат и помогает применять язык в реальных заданиях.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навыки дополняют друг друга: словарь даёт материал, грамматика строит фразу, а чтение, слушание, письмо и речь закрепляют его в практике.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программа 7 класса и типовые задания по английскому языку.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97168" y="1471463"/>
            <a:ext cx="5489700" cy="1468924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английский полезен для учёбы в школе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485300" y="2161475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встречается в цифровых учебниках, тестах и дополнительных материалах. Если школьник понимает простые термины, ему легче выполнять задания и искать нужную информацию.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300" y="1870251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в разных предметах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853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чтении коротких текстов ученик начинает замечать знакомые корни слов, похожие формы и повторяющиеся конструкции. Это помогает лучше понимать смысл даже без полного перевода.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3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 языковую догадку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62610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слов, правил и примеров развивает умение запоминать и быстро вспоминать нужное. В 7 классе это особенно важно, потому что материал становится объёмнее и разнообразнее.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62610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Укрепляет память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337315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требует следить за написанием слов, порядком слов и окончанием фраз. Такая тренировка полезна и на других уроках, потому что формирует аккуратность в работе с текстом.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337315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 внимательности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школьник осваивает английский язык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 нового материала к его использованию в речи и письме.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и уверенность в общении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61300" y="1912575"/>
            <a:ext cx="24693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начало разговора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61300" y="2276840"/>
            <a:ext cx="2469300" cy="14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представиться, поздороваться и задать короткий вопрос снимает напряжение в общении. Семикласснику легче вступить в диалог, когда у него есть несколько понятных и готовых фраз.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360579" y="1912575"/>
            <a:ext cx="24693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 повседневных ситуациях
</a:t>
            </a:r>
            <a:endParaRPr lang="en-US" sz="1075" dirty="0"/>
          </a:p>
        </p:txBody>
      </p:sp>
      <p:sp>
        <p:nvSpPr>
          <p:cNvPr id="11" name="Text 5"/>
          <p:cNvSpPr txBox="1"/>
          <p:nvPr/>
        </p:nvSpPr>
        <p:spPr>
          <a:xfrm>
            <a:off x="3360579" y="2276840"/>
            <a:ext cx="2469300" cy="14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нужен не только на уроке, но и в поездке, на экскурсии или при знакомстве. Простые слова позволяют попросить о помощи, уточнить дорогу и понять ответ.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159859" y="1912575"/>
            <a:ext cx="24693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страха ошибки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6159859" y="2276840"/>
            <a:ext cx="2469300" cy="14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школьник использует даже короткую фразу, он уже общается по-настоящему. Это помогает не бояться ошибки и постепенно говорить увереннее, не ожидая идеального ответа с первого раза.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языковые навыки чаще всего требуют тренировки в 7 классе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Сложности обычно уменьшаются, если возвращаться к материалу небольшими шагами и использовать его в разных заданиях.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повторение помогает сильнее, чем редкое заучивание: навыки закрепляются постепенно и становятся устойчивее.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презентации; значения условные и показывают относительную нагрузку на навыки.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625" y="1410404"/>
            <a:ext cx="4117200" cy="1950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725" y="1410404"/>
            <a:ext cx="4117200" cy="19500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английский помогает понимать мир вокруг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800500" y="3425300"/>
            <a:ext cx="36021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аэропорту и в городе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табло в аэропорту, на карте города и на дорожных знаках часто встречаются английские слова. Даже если ученик знает только базовые выражения, он может понять, куда идти, где выход и что означает нужная надпись. Это делает поездку спокойнее и понятнее.
</a:t>
            </a:r>
            <a:endParaRPr lang="en-US" sz="1385" dirty="0"/>
          </a:p>
        </p:txBody>
      </p:sp>
      <p:sp>
        <p:nvSpPr>
          <p:cNvPr id="12" name="Text 3"/>
          <p:cNvSpPr txBox="1"/>
          <p:nvPr/>
        </p:nvSpPr>
        <p:spPr>
          <a:xfrm>
            <a:off x="5042275" y="3425300"/>
            <a:ext cx="36219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Меню, приложение и короткое сообщение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кафе, в телефоне и в школьных приложениях английский помогает быстро разобраться в меню, кнопках и подсказках. Знакомые слова упрощают поиск нужного раздела и объясняют смысл простых инструкций. Так язык становится полезным не только на уроке, но и каждый день.
</a:t>
            </a:r>
            <a:endParaRPr lang="en-US" sz="128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796732"/>
            <a:ext cx="4314825" cy="17195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без английского и с английским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даже базовое знание английского меняет повседневные ситуации и расширяет возможности школьника.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Базовый английский облегчает ориентацию в цифровой среде, поездках, учёбе и общении, поэтому сразу даёт заметный практический эффект.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примеров из школьной и повседневной практики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учить английский регулярно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практика помогает не забывать слова и держать язык «в рабочем состоянии».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45300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новой лексики и правил закрепляет материал лучше, чем редкие длинные занятия.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1906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течение недели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Чтение, аудирование и короткие задания постепенно делают понимание английского более уверенным.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58511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Регулярность помогает накопить знания и легче справляться с более объёмными темами в 7 классе.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успешное изучение английского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элемент языка поддерживает остальные: без словаря трудно строить фразы, а без практики речи знания быстро остаются только в тетради.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сильный результат даёт сбалансированная работа со всеми навыками, а не развитие только одной стороны языка.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Методический подход к обучению английскому языку в школе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733" y="2706673"/>
            <a:ext cx="341226" cy="30331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8220" y="2706673"/>
            <a:ext cx="341226" cy="30331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2939" y="2721838"/>
            <a:ext cx="341226" cy="27298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55261" y="2687716"/>
            <a:ext cx="341226" cy="341226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и будущая профессия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935250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помогает читать инструкции к оборудованию, понимать названия лекарств и общаться с зарубежными источниками, если нужно уточнить информацию для учёбы и будущей работы.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306173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авиация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аэропортах, гостиницах и туристических сервисах английский нужен для общения с пассажирами, чтения объявлений и понимания указателей, расписаний и правил.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20645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и наука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сферах много терминов, программ и статей на английском языке. Школьник получает доступ к учебным материалам, которые помогают узнавать новое быстрее.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7338777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Дизайн и торговля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полезен при работе с сайтами, брендами, каталогами и международными заказами. Он помогает читать описания, сравнивать варианты и общаться с партнёрами.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знания английского превращаются в практический результат
</a:t>
            </a:r>
            <a:endParaRPr lang="en-US" sz="218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школьное знание переходит в реальное применение на уроке и в повседневной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и обмен культурой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фильмы без границ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английский школьники слушают песни, смотрят фильмы и понимают, о чём говорят герои и исполнители. Это помогает не только узнавать новые слова, но и замечать, как в разных странах выражают эмоции, шутят и рассказывают истории.
</a:t>
            </a:r>
            <a:endParaRPr lang="en-US" sz="991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жизнь в других странах
</a:t>
            </a:r>
            <a:pPr algn="ctr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Флаги, карты и фотографии классов показывают, что уроки, перемены и школьные традиции могут отличаться. Английский помогает сравнивать расписание, формы общения с учителями и правила поведения, а ещё видеть, что у школьников разных стран много общего.
</a:t>
            </a:r>
            <a:endParaRPr lang="en-US" sz="931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 миром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переписываются или участвуют в международных проектах, английский становится языком знакомства и сотрудничества. Он помогает задавать вопросы, рассказывать о себе и узнавать, чем живут сверстники в других странах, без лишних барьеров.
</a:t>
            </a:r>
            <a:endParaRPr lang="en-US" sz="93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648618"/>
            <a:ext cx="4225529" cy="20195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семиклассников в английском языке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сложности чаще встречаются у семиклассников и почему они возникают на этапе изучения языка.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трудностей связано не с отсутствием способностей, а с нехваткой повторения и практики, поэтому они постепенно преодолеваются.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 школьной практике изучения английского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школьной программы по английскому языку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возрасте базовые умения в английском уже начинают приносить заметную пользу в учёбе, общении и работе с цифровыми ресурсами.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 — время, когда особенно важно заложить прочную языковую основу для следующих лет обучения.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расширяет возможности школьника
</a:t>
            </a:r>
            <a:endParaRPr lang="en-US" sz="264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помогает учиться, понимать цифровой мир, общаться и узнавать другие культуры. Для семиклассника это не просто предмет, а практический инструмент, который делает повседневную жизнь и будущее более открытыми.
</a:t>
            </a:r>
            <a:endParaRPr lang="en-US" sz="134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2026-05-30T22:02:07Z</dcterms:created>
  <dcterms:modified xsi:type="dcterms:W3CDTF">2026-05-30T22:02:07Z</dcterms:modified>
</cp:coreProperties>
</file>