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jpe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Interviewing in English: ключевые навыки для общения и школьных проектов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Задавайте вопросы, слушайте ответы и говорите по-английски уверенно.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interview и зачем оно нужно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Interview — это целенаправленный разговор, где один человек спрашивает, а другой отвечает. Такой формат помогает в школе, в новостях, на собеседованиях и в повседневном общении.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интервью на уроке английского языка
</a:t>
            </a:r>
            <a:endParaRPr lang="en-US" sz="2455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помогает быстро собрать точную информацию: имя, класс, возраст, интересы и привычки. Такие ответы удобно использовать в проекте, мини-диалоге или коротком устном сообщении.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факты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попросить собеседника привести пример из опыта, ответ становится полезнее и убедительнее. Для школьной практики обычно хватает 5–7 вопросов, чтобы получить полный и связный материал.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примеры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вопросы позволяют понять, что человек думает о школе, уроках, хобби или мероприятиях. Именно мнение делает интервью живым и помогает строить более естественный разговор.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мнение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вопросов в английском интервью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вопросов помогают получать факты, мнения и уточнения без потери смысла.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коротких и открытых вопросов делает интервью точным, естественным и удобным для дальнейшего использования.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вопросов для школьного interview
</a:t>
            </a:r>
            <a:endParaRPr lang="en-US" sz="11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interview: тема, вопросы и материалы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о чем будет разговор: школа, хобби, спорт, музыка или планы. Четкая тема помогает не уходить в сторону и задавать только нужные вопросы.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тему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имя, класс, возраст, любимый предмет, хобби и участие в школьных делах. Такие заметки помогают не забыть важные детали во время разговора.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подсказки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Подготовьте 8–10 коротких вопросов на английском языке. Лучше включить простые факты, личное мнение и один-два уточняющих вопроса, чтобы ответы были полными и полезными.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Составьте вопросы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Понадобятся блокнот, ручка или карточки с вопросительными словами What, Where, When, Why, How. На иллюстрации можно показать эти материалы как часть подготовки к интервью.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Подготовьте материалы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проведения интервью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вести разговор логично и не терять важную информацию.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слушание и понимание ответов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 показывает внимание и помогает удерживать естественный темп разговора. Он особенно важен в школьном интервью, где собеседнику нужно чувствовать интерес и поддержку.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собеседника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Поспешные реплики и разговор одновременно с собеседником снижают точность ответа. Лучше дождаться паузы, а затем задать следующий вопрос или перефразировать услышанное.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перебивайте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слишком короткий или неясный, задайте дополнительный вопрос. Это помогает проверить смысл, получить подробности и избежать неточностей в проекте или записи.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Уточняйте смысл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реакции вроде Yes, I see или That’s interesting помогают показать, что вы слушаете. Такие сигналы не перебивают говорящего и поддерживают спокойный ход беседы.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Подтверждайте ответ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успешное интервью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дает сочетание хорошей подготовки и понятной речи: тогда вопросы звучат уверенно, а ответы легче понять и записать.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вопросов — самый весомый фактор; без нее даже вежливое и грамотное общение дает меньше точной информации.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факторов успешного interview
</a:t>
            </a:r>
            <a:endParaRPr lang="en-US" sz="11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00" y="2766500"/>
            <a:ext cx="645900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8450" y="2766113"/>
            <a:ext cx="484425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1213" y="611145"/>
            <a:ext cx="659700" cy="52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начала и завершения интервью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Hello, thank you for your time и Could I ask you a few questions? помогают вежливо открыть беседу и сразу задать спокойный, понятный тон общения.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вопросам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start with a simple question удобно использовать, когда нужно снять напряжение и начать интервью с самого легкого вопроса, не перегружая собеседника.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Завершить интервью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for your answers, That’s all for today и It was nice talking to you делают финал вежливым и показывают уважение к собеседнику.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Грамматика, которая часто нужна в интервью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используют для привычек, фактов и регулярных действий. В интервью оно помогает спрашивать о школьной жизни, любимых занятиях и повседневных привычках без лишней сложности.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подходит для действий, которые происходят сейчас или временно. В интервью оно особенно полезно, если нужно спросить о занятиях в данный момент или в этом периоде.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нужен, когда речь идет о прошлом событии, поездке, школьном мероприятии или уже выполненном действии. Он помогает уточнять опыт собеседника и строить связный рассказ.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модальные глаголы делают вопросы вежливыми и мягкими. Вместе с What, Where, When, Why и How они помогают строить открытые вопросы и получать развернутые ответы.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Can, could, would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давать полные ответы на вопросы интервью
</a:t>
            </a:r>
            <a:endParaRPr lang="en-US" sz="2618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короткого ответа к полному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начинается с ясной мысли и сразу даёт собеседнику ориентир. Сначала звучит краткий ответ, затем добавляется важная деталь, а в конце — маленький пример из жизни или учёбы. Так реплика становится точной и убедительной.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Лесенка из трёх шагов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ступеньки: first step — короткий ответ, second step — пояснение, third step — пример. Такой порядок помогает не терять мысль и не уходить в слишком длинное объяснение. Ответ звучит естественно и легко воспринимается на слух.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уроке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о любимом предмете можно ответить так: I like English because it is useful. I use it in games and videos. This year I also practise speaking in class. Здесь есть и мнение, и причина, и личный опыт.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103392"/>
            <a:ext cx="4417500" cy="23581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школьном interview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частые ошибки, которые мешают получить ясные и точные ответы во время школьного интервью.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вопрос и внимательнее фиксация ответов, тем точнее получается результат интервью.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теме speaking and interview для 8 класса.
</a:t>
            </a:r>
            <a:endParaRPr lang="en-US" sz="10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375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форматы школьного интервью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интервью в проекте связано со школьной жизнью, любимыми предметами и привычками. Такие темы легко обсудить в 5–7 вопросах без сложной лексики.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диалог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ролевой работы в классе важны короткие реплики и понятные формулировки. Так ученики могут сосредоточиться на смысле, а не на запоминании длинного текста.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хобби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спорте, музыке или свободном времени помогают узнать личный опыт собеседника. Ответы обычно получаются живыми, потому что говорить можно о знакомых вещах.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продолжительность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для школьного интервью достаточно 10–15 минут. Этого времени хватает, чтобы задать основные вопросы, уточнить детали и спокойно записать ответы без спешки.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ответов после интервью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превратить сырые записи в готовый текст или краткий отчёт.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используются интервью на английском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учебные ситуации, где можно потренировать speaking без лишнего стресса и с понятной задачей для каждого участника.
</a:t>
            </a:r>
            <a:endParaRPr lang="en-US" sz="1497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форматы лидируют, потому что они ближе к учебным целям и позволяют безопасно отрабатывать устную речь.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форматам использования интервью; без точной статистики.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interview: особенности онлайн-общения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техники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интернет, микрофон и камеру. Без этого даже хороший вопрос может прозвучать неясно, а ответ — потеряться из-за помех.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оформление кадра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 должна быть на уровне глаз, а фон — тихим и спокойным. Хорошее освещение помогает лучше видеть лицо и понимать реакцию собеседника.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пауза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вопроса важно сделать паузу. В онлайне собеседнику нужно время, чтобы услышать фразу без задержки и спокойно сформулировать ответ.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ясный ответ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цифровом формате особенно полезны короткие и чёткие реплики. Они уменьшают путаницу, если звук передаётся с задержкой или соединение становится нестабильным.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Запись, заметки и сохранение информации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интервью удобно записывать не полные предложения, а опорные слова, сокращения и стрелки. Это экономит время и помогает быстро восстановить смысл ответа позже.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разговора обязательно фиксируют имя собеседника, дату, тему и место. Если нужны цитаты, рядом лучше сразу отметить самые точные и полезные формулировки.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перечитать заметки и убрать пропуски или неясные слова. Если есть возможность, полезно сопоставить запись с памятью и уточнить спорные места.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заметки можно использовать для пересказа, короткого отчёта или школьного проекта. Такой порядок делает информацию аккуратной, понятной и удобной для дальнейшей работы.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для проекта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удачного мини-интервью на уроке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начинается с приветствия и короткой просьбы задать несколько вопросов. Это сразу создаёт спокойную атмосферу и показывает уважение к собеседнику.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начало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звучит вопрос о любимом школьном предмете. Он прост для ответа и помогает быстро перейти к теме, которая знакома каждому ученику.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вопрос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задаётся короткий follow-up question о причине выбора, а затем разговор вежливо заканчивается. Такой мини-диалог выглядит естественно и завершённо.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и завершение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05947"/>
            <a:ext cx="4417500" cy="25530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перед началом интервью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интервью полезно быстро проверить, готов ли план разговора и все ли материалы под рукой.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пункты отмечены заранее, интервью проходит спокойнее, а ответы получаются точнее и полнее.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Подготовительный чек-лист для школьного интервью.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Интервьюирование учит говорить и слушать по-настоящему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помогает задавать точные вопросы, отвечать развернуто, слушать внимательно и вежливо вести разговор. Для школьника это полезный навык, который укрепляет уверенность в английской речи и в работе над проектами.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2026-05-31T08:17:47Z</dcterms:created>
  <dcterms:modified xsi:type="dcterms:W3CDTF">2026-05-31T08:17:47Z</dcterms:modified>
</cp:coreProperties>
</file>