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селекции и центры происхождения культурных растений: комплексный взгляд
</a:t>
            </a:r>
            <a:endParaRPr lang="en-US" sz="3414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методов селекции и значения генетических центров для устойчивого растениеводства.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Селекция: пути развития и её значение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Систематические методы улучшения растений возникли в XIX веке, играя важнейшую роль в повышении урожайности и адаптации культур к разным климатическим условиям. В современном мире селекция обеспечивает продовольственную безопасность на фоне климатических изменений.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Селекция: понятие и ключевые задачи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изучает способы создания и улучшения сортов, направленные на повышение продуктивности и устойчивости к неблагоприятным условиям.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 на увеличении урожайности, улучшении качества — содержание белка, витаминов и вкусовых характеристик растений.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сортов, адаптированных к региональным особенностям, с устойчивостью к болезням и климатическим стрессам.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отбор: принципы и особенности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основан на сборе и посеве семян от растений с лучшими внешними признаками, эффективен для самоопыляющихся культур.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включают простоту и возможность одновременного улучшения нескольких качеств без сложного оборудования.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Недостатки — невозможность выявления рецессивных признаков, медленное накопление желаемых характеристик.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Результативность зависит от генетической изменчивости и условий выращивания исходных растений.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отбор: работа с потомством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основан на анализе потомства от отдельных растений для выявления скрытых генетических признаков.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позволяет формировать линии с набором ценных свойств, включая рецессивные характеристики.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Применяется для создания элитных сортов в зерновых и овощных культурах с высокой селективной точностью.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Гибридизация: виды и ценность в селекции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внутрисортовое, межсортовое, межвидовое и межродовое скрещивание для объединения ценных признаков.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Способствует ускорению появления сортов с комплексом желательных качеств и расширяет генетическое разнообразие.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Успешное применение — создание гибридов кукурузы с высокой урожайностью и устойчивостью к заболеваниям.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улучшает адаптивность культур к различным агроклиматическим условиям.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Мутационная селекция: инновации и этика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с использованием радиации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Радиация используется для ускоренного вызова мутаций, что позволяет получать новые ценные признаки. Данный метод расширяет генетический фон селекционных материалов, затемняя границы естественного отбора.
</a:t>
            </a:r>
            <a:endParaRPr lang="en-US" sz="1228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мутагены и их роль в селекции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химических веществ, таких как колхицин, вызывает генетические изменения, позволяющие формировать сорта с улучшенной устойчивостью и качеством. Способ расширяет возможности традиционной селекции.
</a:t>
            </a:r>
            <a:endParaRPr lang="en-US" sz="1156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аспекты мутационной селекции
</a:t>
            </a:r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эффективность, мутационная селекция вызывает дискуссии относительно безопасности и экологического влияния, что требует строгого контроля и регуляции.
</a:t>
            </a:r>
            <a:endParaRPr lang="en-US" sz="1336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Полиплоидия: механизм и примеры использования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повышает жизнеспособность растений, создавая более крупные и устойчивые к стрессам сорта, улучшая их агротехнические характеристики.
</a:t>
            </a:r>
            <a:endParaRPr lang="en-US" sz="1427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хромосомного набора и жизнеспособность растений
</a:t>
            </a:r>
            <a:endParaRPr lang="en-US" sz="1241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полиплоидии позволило вывести сорта с повышенным урожаем и адаптивностью, что усилило экономическую устойчивость аграрного сектора.
</a:t>
            </a:r>
            <a:endParaRPr lang="en-US" sz="1427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новых сортов картофеля и пшеницы
</a:t>
            </a:r>
            <a:endParaRPr lang="en-US" sz="1298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полиплоидии применяются для получения безсемянных плодов, что улучшает потребительские качества и расширяет рынок фруктов.
</a:t>
            </a:r>
            <a:endParaRPr lang="en-US" sz="1427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безсемянных сортов винограда и арбуза
</a:t>
            </a:r>
            <a:endParaRPr lang="en-US" sz="1298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5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методов селекции на урожайность: сравнительный анализ
</a:t>
            </a:r>
            <a:endParaRPr lang="en-US" sz="1859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Оптимально сочетать методы для максимального повышения продуктивности и устойчивости культур.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2021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средние показатели прироста урожайности, показывая значительную эффективность гибридизации.
</a:t>
            </a:r>
            <a:endParaRPr lang="en-US" sz="159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инженерия и микроклональное размножение ускоряют размножение и закрепление нужных качеств в растениях.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модификация позволяет вводить гены от разных видов, расширяя адаптивные возможности культур.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— соя, устойчивая к гербицидам, и картофель с пониженным содержанием аллергенов, улучшая безопасность продуктов.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в современной селекции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Трансгенные растения: научные достижения и спорные вопросы
</a:t>
            </a:r>
            <a:endParaRPr lang="en-US" sz="1943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 вредителям и гербицидам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Трансгенные культуры, такие как Bt-кукуруза, разработаны для защиты от насекомых-вредителей и воздействия гербицидов. Это снижает необходимость химической обработки и повышает урожайность, обеспечивая экологическую и экономическую выгоду фермерским хозяйствам.
</a:t>
            </a:r>
            <a:endParaRPr lang="en-US" sz="1128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биоразнообразные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трансгенных растений вызывает опасения по поводу снижения биоразнообразия и вероятности неконтролируемого распространения генов в дикие популяции. Учёные изучают возможные долгосрочные последствия для экосистем и рекомендуют строгий мониторинг.
</a:t>
            </a:r>
            <a:endParaRPr lang="en-US" sz="1095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Социокультурные и правовые аспекты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маркировки трансгенных продуктов и их восприятия обществом остаются актуальными. Законодательные нормы в разных странах регулируют применение ГМ-сортов, вызывая дебаты между сторонниками инноваций и защитниками традиционного сельского хозяйства.
</a:t>
            </a:r>
            <a:endParaRPr lang="en-US" sz="1075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Н.И. Вавилов и его теория центров происхождения культурных растений
</a:t>
            </a:r>
            <a:endParaRPr lang="en-US" sz="1767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1920–1930-х годах Вавилов выделил восемь географических центров, где зародились основные культурные растения. Эта теория легла в основу систематической селекционной работы и сохранения генетического наследия.
</a:t>
            </a:r>
            <a:endParaRPr lang="en-US" sz="1189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центров происхождения
</a:t>
            </a:r>
            <a:endParaRPr lang="en-US" sz="1298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Вавилов лично организовал многочисленные экспедиции по всему миру, собирая семена и образцы диких предков культурных растений. Эта работа помогла сохранить уникальные генофонды и обеспечить основу для дальнейших исследований.
</a:t>
            </a:r>
            <a:endParaRPr lang="en-US" sz="1087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и сбор коллекций
</a:t>
            </a:r>
            <a:endParaRPr lang="en-US" sz="1422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Вавилова стала краеугольным камнем агрогенетики, помогая научному сообществу ориентироваться в поиске новых генетических ресурсов для устойчивых и продуктивных сортов растений.
</a:t>
            </a:r>
            <a:endParaRPr lang="en-US" sz="1223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мировую селекцию
</a:t>
            </a:r>
            <a:endParaRPr lang="en-US" sz="1367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037000"/>
            <a:ext cx="4048200" cy="16549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центры происхождения культурных растений: регион, культуры, примеры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Н.И. Вавилова и современных исследований генофондов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Данная таблица показывает главные географические регионы происхождения культурных растений, сопровождающиеся примерами характерных для этих центров культур.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концентрация генетического разнообразия сосредоточена в перечисленных географических центрах, что делает их ключевыми для селекционной работы.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происхождения как источник генетического разнообразия
</a:t>
            </a:r>
            <a:endParaRPr lang="en-US" sz="1908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происхождения содержат дикие и примитивные формы растений с уникальными генами, обеспечивающими устойчивость к разнообразным стрессам и вредителям, полезные для селекции.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генетического потенциала исходных форм позволяет создавать новые сорта с качествами, отсутствующими у современных культур, расширяя возможности адаптации растений.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 изучение этих регионов снижает вероятность продовольственных кризисов за счёт поддержания генетического разнообразия и устойчивости агроэкосистем.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Генофонды и коллекции культурных растений: сохранение и использование
</a:t>
            </a:r>
            <a:endParaRPr lang="en-US" sz="1767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генофондные коллекции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действует около 1800 коллекций, хранящих свыше 7 миллионов образцов семян и растений. Эти хранилища играют ключевую роль в сохранении генетического разнообразия различных культур.
</a:t>
            </a:r>
            <a:endParaRPr lang="en-US" sz="1264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центры хранения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учреждения — ВИР имени Вавилова, Global Seed Vault на Шпицбергене и ICARDA — обеспечивают хранение, обмен и защиту редких сортов, поддерживая глобальные системы продовольственной безопасности.
</a:t>
            </a:r>
            <a:endParaRPr lang="en-US" sz="1273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селекционной работе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Генофонды предоставляют селекционерам доступ к разнообразному исходному материалу, что способствует разработке новых сортов с повышенной устойчивостью и продуктивностью в различных климатических условиях.
</a:t>
            </a:r>
            <a:endParaRPr lang="en-US" sz="1273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сортов: от генофонда до агросектора
</a:t>
            </a:r>
            <a:endParaRPr lang="en-US" sz="2344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выведения новых сортов включает несколько последовательных этапов, оптимизирующих развитие аграрных культур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учёные и их вклад в мировую селекцию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Н.И. Вавилов создал доктрину центров происхождения, заложив научные основы поиска исходного материала и сохранения генетического наследия культурных растений.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П.М. Жуковский разработал эколого-географическую классификацию, что позволило учитывать природные условия при селекционной работе и расширить адаптацию сортов.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Н.Н. Дурягин внес существенный вклад, создав новые сорта картофеля, способствующие повышению продовольственной обеспеченности и устойчивости культуры.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российские селекционеры продолжают развивать ассортимент высокопродуктивных и устойчивых к стрессам сортов зерновых и масличных культур мирового уровня.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стратегические направления селекции
</a:t>
            </a:r>
            <a:endParaRPr lang="en-US" sz="1999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плодородия почв и глобальное потепление создают серьёзные угрозы для сельского хозяйства. Селекция направлена на разработку сортов, способных устойчиво развиваться в изменяющихся условиях.
</a:t>
            </a:r>
            <a:endParaRPr lang="en-US" sz="1223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почв и климатические изменения
</a:t>
            </a:r>
            <a:endParaRPr lang="en-US" sz="1298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молекулярных маркеров и биоинформатики позволяет ускорить отбор и повысить точность селекционных программ, интегрируя данные о генах с агрономическими характеристиками.
</a:t>
            </a:r>
            <a:endParaRPr lang="en-US" sz="1223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биоинформатики и молекулярных технологий
</a:t>
            </a:r>
            <a:endParaRPr lang="en-US" sz="1298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учёных и обмен генетическими ресурсами между странами важны для сохранения разнообразия и создания сортов, устойчивых к новым штаммам патогенов и экстремальным условиям.
</a:t>
            </a:r>
            <a:endParaRPr lang="en-US" sz="1223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и обмен ресурсами
</a:t>
            </a:r>
            <a:endParaRPr lang="en-US" sz="1298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урожайности культур от селекции (1990–2020 гг.)
</a:t>
            </a:r>
            <a:endParaRPr lang="en-US" sz="2381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показателей ясно демонстрирует важность селекционной работы для обеспечения продовольственной безопасности во всем мире.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2021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современных сортов и методов селекции заметно повысило урожайность ключевых сельскохозяйственных культур за последние три десятилетия.
</a:t>
            </a:r>
            <a:endParaRPr lang="en-US" sz="1466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селекции и значение центров происхождения культурных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28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генетического разнообразия в центрах происхождения и применение передовых биотехнологий обеспечат развитие адаптивных и устойчивых сортов для агроэкосистем XXI века.
</a:t>
            </a:r>
            <a:endParaRPr lang="en-US" sz="376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2026-05-10T01:25:38Z</dcterms:created>
  <dcterms:modified xsi:type="dcterms:W3CDTF">2026-05-10T01:25:38Z</dcterms:modified>
</cp:coreProperties>
</file>