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image" Target="../media/image-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Шекспир: жизнь, пьесы и значение для мировой литературы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Шекспира: жизнь, театр, великие пьесы и их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Шекспира и английский театр XVI 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жил в эпоху быстрых перемен: рос Лондон, печатались книги, а театры становились любимым городским развлечением. Именно в этой среде появились его пьесы о власти, любви, чести и судьбе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Уильяма Шекспира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путь от провинциального детства к вершинам лондонского театра.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Шекспира связана с быстрым ростом его славы: от рождения в Стратфорде до признания при королевском дворе.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биографические сведения о Уильяме Шекспире; даты общеизвестны.
</a:t>
            </a:r>
            <a:endParaRPr lang="en-US" sz="6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Стратфорд-апон-Эйвон и ранние годы писателя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1564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появился на свет в Стратфорде-апон-Эйвон в семье Джона Шекспира и Мэри Арден. Семья была уважаемой и заметной в городе.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Стратфорде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 в городе он видел жизнь ремесленников, торговцев и чиновников. Эти наблюдения позже помогли ему создавать живые характеры.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грамматической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Вероятно, Шекспир учился в местной школе, где изучали латинский язык, риторику и античных авторов. Это развивало его речь и воображение.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будущей карьере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опыт общения, чтения и наблюдения за людьми стал основой для его пьес, в которых герои говорят очень выразительно и убедительно.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Лондоне и театр «Глобус»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лондонском театре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Лондоне Шекспир был не только драматургом, но и актёром, а также совладельцем труппы. Это дало ему редкое понимание сцены изнутри.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«Глобус»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был деревянным открытым театром с круглым двором и выступающей сценой. Здесь пьесы играли днём, а публика стояла совсем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Шекспира и их жанры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известные пьесы Шекспира и их краткие характеристики.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писал в разных жанрах, но особенно известен как автор комедий, трагедий и исторических хроник.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сведения о пьесах Шекспира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80838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02451" y="2362487"/>
            <a:ext cx="17535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58076" y="2362487"/>
            <a:ext cx="17535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Шекспира: недоразумения, шутки и счастливый финал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Переодевания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меняют облик или роль, и из-за этого события идут совсем не так, как ожидали другие персонажи.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у Шекспира часто строятся на остроумных репликах. Они делают диалоги живыми и помогают раскрывать характеры героев.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Влюблённые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комедий обычно находятся молодые люди, которым мешают недоразумения, но в конце их чувства побеждают.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случайные встречи и неловкие поступки создают комический эффект и заставляют зрителей одновременно улыбаться и задумываться.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комедий порядок обычно восстанавливается: недоразумения объясняются, а герои получают шанс на счастье.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Шекспира: сильные чувства и тяжелые последствия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трагедиях Шекспира герой сталкивается с трудным выбором, а его слабость или ошибка становятся началом больших потерь для него и окружающих.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учат видеть последствия решений. Шекспир показывает, что внутренний конфликт человека может изменить судьбу целого мира вокруг него.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Ревность, месть и стремление к власти разрушают доверие между людьми. Поэтому напряжение в пьесах растёт от сцены к сцене и ведёт к катастрофе.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трагедия у Шекспира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проблемы к трагическому финалу на примере «Гамлета» и «Макбета».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«Гамлет»: самая известная трагедия Шекспира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известен не только сюжетом, но и глубокими размышлениями о жизни, смерти и выборе. Образ героя с черепом стал одним из самых узнаваемых в литературе.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была написана примерно в 1600–1601 годах и рассказывает о датском принце, который пытается понять, кому можно доверять и как поступить после гибели отца.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Джульетта»: любовь на фоне вражды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 Джульетта принадлежат к враждующим семьям Монтекки и Капулетти, но их чувство возникает вопреки старой ненависти и сразу оказывается под угрозой.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важны не только любовь и трагический финал, но и тема конфликта поколений: мир родителей оказывается слишком жестким для выбора детей.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показывает, как семейный конфликт вмешивается в судьбу молодых людей: спешка, тайные решения и недоверие взрослых делают счастье почти невозможным.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стала всемирно известной, потому что в ней соединены сильные эмоции, напряженный сюжет и понятная каждому мысль: вражда разрушает даже самое светлое чувство.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Шекспира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мотивы повторяются в разных жанрах, поэтому произведения Шекспира легко сравнивать между собой и обсуждать как единый художественный мир.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Шекспира не ограничиваются одним жанром: любовь, власть и выбор героя переходят из комедий в трагедии и хроники.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примеры пьес по материалам урока; обобщение по произведениям Шекспира.
</a:t>
            </a:r>
            <a:endParaRPr lang="en-US" sz="6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сильно его пьесы повлияли не только на литературу, но и на повседневную речь и образное мышление.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влиянии Шекспира на английский язык; справочные литературоведческие обзоры.
</a:t>
            </a:r>
            <a:endParaRPr lang="en-US" sz="687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и выражений исследователи связывают с текстами Шекспира.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 и особенности шекспировских постановок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где и как ставили пьесы Шекспира, а также почему этот театр стал символом английской сцены.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был не только театром, но и местом встречи разных слоев общества, где спектакль был понятен и знати, и простым горожанам.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театре Globe; общедоступные справочные данные.
</a:t>
            </a:r>
            <a:endParaRPr lang="en-US" sz="6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ставили пьесы во времена Шекспира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спектакля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обычно показывали днем, при естественном свете. Зрители собирались заранее, а театр работал как популярное городское развлечение.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роли исполняли мужчины и подростки, потому что женщинам тогда не разрешали выступать на сцене. Актерская игра была главным средством выразительности.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Декораций было немного, поэтому внимание сосредотачивалось на тексте, костюмах и живой речи. Именно так зрители лучше понимали характеры и события пьес.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мире: где его читают и ставят сегодня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живут в переводах, школьных программах и новых интерпретациях, поэтому его сюжеты знакомы детям и взрослым во многих странах.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Шекспиру сохраняется не только в театре, но и в кино, школе и массовой культуре, что делает его по-настоящему мировым автором.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и форматов из образовательного обзора; сведения о международном распространении пьес Шекспира.
</a:t>
            </a:r>
            <a:endParaRPr lang="en-US" sz="5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искусстве и кино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которая каждый раз звучит по-новому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пьеса может выглядеть совсем иначе в классическом театре и в современной постановке. Режиссеры по-разному читают Шекспира, но сохраняют его главное — живые чувства и напряженный конфликт.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превращает классику в зрительный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«Гамлета» и «Ромео + Джульетты» показывают, что шекспировский сюжет легко переносится на экран. Камера помогает увидеть эмоции героев крупным планом и делает историю ближе современному зрителю.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балет и живопись продолжают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Шекспира вдохновляют оперы, балеты и картины, потому что в них есть яркие образы и сильные переживания. Художники и композиторы берут известные сюжеты и создают собственные версии.
</a:t>
            </a:r>
            <a:endParaRPr lang="en-US" sz="10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помогают говорить о чувствах и поступках понятным языком, поэтому школьники легко узнают в героях сомневающегося человека, влюбленных или ревнивого соперника.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 остается важным сегодня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показывает, как выбор одного человека влияет на других, и именно поэтому его трагедии учат ответственности, а не только рассказывают захватывающие истории.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есть юмор, напряжение, мудрые мысли и яркие образы, поэтому они интересно читаются даже сегодня и не выглядят устаревшими.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Постановки и переводы в разных странах подтверждают: Шекспир важен не как «автор из прошлого», а как писатель, который говорит о вечных человеческих проблемах.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наследие Шекспира сохранилось через века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пьесы Шекспира переходили от сцены к печати, переводу и новым формам искусства.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сегодня говорит с нами на одном языке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пережил свою эпоху, потому что писал о любви, власти, ревности и выборе так, что эти чувства понятны людям любого времени и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2026-05-22T20:28:13Z</dcterms:created>
  <dcterms:modified xsi:type="dcterms:W3CDTF">2026-05-22T20:28:13Z</dcterms:modified>
</cp:coreProperties>
</file>