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Средневековья: мир веры, подвигов и рукописей
</a:t>
            </a:r>
            <a:endParaRPr lang="en-US" sz="263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книгам, где рыцари, монастыри и вера определяли смысл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Римской империи книги стали редкостью, а знания сохраняли монастыри. Латынь долго объединяла образованных людей, но постепенно всё громче звучали народные языки и новые литературные голоса.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Средневековье стало особой эпохой для литературы
</a:t>
            </a:r>
            <a:endParaRPr lang="en-US" sz="241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19" y="1225603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0050" y="1225603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9475" y="3645496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0050" y="3638866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7931" y="2447589"/>
            <a:ext cx="301388" cy="267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 формы литературы эпохи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251675" y="1645281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Библия задавала главные представления о добре, зле, грехе и спасении. Писатели часто опирались на её сюжеты, образы и нравственные уроки, обращаясь к читателю как к верующему человеку.
</a:t>
            </a:r>
            <a:endParaRPr lang="en-US" sz="981" dirty="0"/>
          </a:p>
        </p:txBody>
      </p:sp>
      <p:sp>
        <p:nvSpPr>
          <p:cNvPr id="17" name="Text 3"/>
          <p:cNvSpPr txBox="1"/>
          <p:nvPr/>
        </p:nvSpPr>
        <p:spPr>
          <a:xfrm>
            <a:off x="781700" y="1177150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Библейская основа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641600" y="1645225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Средневековья сохраняли и переосмысливали идеи древних писателей. Античные истории, формы речи и представления о герое помогали создавать новые тексты, хотя смысл их уже был христианским.
</a:t>
            </a:r>
            <a:endParaRPr lang="en-US" sz="957" dirty="0"/>
          </a:p>
        </p:txBody>
      </p:sp>
      <p:sp>
        <p:nvSpPr>
          <p:cNvPr id="19" name="Text 5"/>
          <p:cNvSpPr txBox="1"/>
          <p:nvPr/>
        </p:nvSpPr>
        <p:spPr>
          <a:xfrm>
            <a:off x="5207075" y="1177150"/>
            <a:ext cx="3432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Античное наследие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251725" y="4061249"/>
            <a:ext cx="4127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Жития святых, проповеди и гимны учили вере, терпению и смирению. Эти тексты не только читали, но и слушали в храме, воспринимая их как наставление для повседневной жизни.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81700" y="3593175"/>
            <a:ext cx="3597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жанры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641600" y="4061249"/>
            <a:ext cx="42153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серьёзными текстами развивались героические песни, рыцарские романы, басни и фаблио. Они показывали разные стороны жизни: подвиг, любовь, смех, хитрость и человеческие слабости.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5207075" y="3593175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Эпос, роман и сатира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251725" y="2869974"/>
            <a:ext cx="8540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песни, сказания и легенды долго существовали в устной форме. Их рассказывали и запоминали наизусть, поэтому в них легко соединялись реальность, вымысел, чудеса и память о прошлом.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1700" y="2401911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предания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Монастырь как центр книжной культуры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переписчиков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монастырях книги не просто хранили, но и создавали заново. Монахи переписывали тексты вручную, стараясь сохранить каждую букву точно и без ошибок. Это требовало терпения и высокой грамотности.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рукописей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 украшали миниатюрами, орнаментами и большими инициалами. Такие детали делали книгу не только источником знаний, но и произведением искусства, которое ценили особенно высоко.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литературы Средневековья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историко-литературной периодизации Средневековья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менял не только темы, но и круг читателей. Литература постепенно выходила за пределы монастырей и становилась ближе к жизни городов.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сохранения традиции литература пришла к большему разнообразию жанров и языков.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Героический эпос: память о прошлом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Героический эпос прославлял воинов, которые защищали свою землю и народ. В центре таких песен — битва, верность предводителю и готовность пожертвовать собой ради чести.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«Песни о Роланде» особенно важны преданность сюзерену, мужество и твёрдость перед смертью. Герой остаётся верен долгу даже тогда, когда исход уже почти предрешён.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«Песнь о Нибелунгах» показывает более трагический взгляд на героизм. Здесь рядом с подвигом стоят месть, нарушение чести и неизбежная расплата за роковой выбор.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Приключение как испытание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11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 отправляется в путь не только ради славы, но и ради проверки себя. На дороге его ждут поединки, загадки, неожиданные встречи и выбор между личным успехом и честью. Через испытания раскрываются смелость и верность.
</a:t>
            </a:r>
            <a:endParaRPr lang="en-US" sz="1072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Артур и Круглый стол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романах герои собираются вокруг короля Артура и его рыцарей. Круглый стол символизирует равенство и служение общему делу, а поиски Грааля превращают приключение в духовный путь, где важны чистота помыслов и стойкость.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долг и благородство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Рыцарский роман соединяет воинский мир с темой любви. Герой должен быть не только сильным, но и учтивым, великодушным, готовым защищать слабых и уважать даму, ради которой он совершает свои подвиги.
</a:t>
            </a:r>
            <a:endParaRPr lang="en-US" sz="1164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Рыцарский роман и идеал благородного героя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жанров Средневековья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 разные жанры отражали веру, войну, любовь, историю и повседневную жизнь.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различались по героям и темам, но вместе создавали целостную картину эпохи.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жанрам средневековой литературы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Жития святых и религиозная литература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Жития святых рассказывали о людях, которые посвятили жизнь вере и служению Богу. В них показывали чудеса, терпение в испытаниях и готовность принять страдания без ропота.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читали как пример правильного поведения. Они учили смирению, милосердию, отказу от греха и умению сохранять внутреннюю стойкость даже в трудных обстоятельствах.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средневекового читателя житие было не просто рассказом, а нравственным уроком. Оно напоминало, что земная жизнь кратка, а спасение души зависит от поступков и веры.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книга в Средние века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ручной труд переписчика и долгий путь рукописи от текста до библиотеки.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9075" y="3292425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трубадуров и миннезингеров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звучали на праздниках, пирах и турнирах. Исполнение было не только чтением, но и живым музыкальным представлением, которое помогало слушателям легче запоминать текст и образ героя.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при дворе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трубадуров и миннезингеров чувство любви нередко показывалось как высокое и трудное служение. Герой должен был быть терпеливым, верным и достойным избранной дамы.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испытание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прославляли честь, благородство и самообладание. В них важны не только подвиги, но и умение хранить слово, уважать правила двора и вести себя достойно в любой ситуации.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Идеалы рыцаря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часто создавались для устного исполнения, поэтому в них ценились ритм, повтор и звучность. Такая форма делала придворную лирику яркой, а ее образы — легко узнаваемыми для слушателей.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слово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и символы средневековых текстов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авторы любили говорить намеками: явление часто значило больше, чем просто изображение предмета. Свет напоминал о божественной истине, а дорога показывала путь человека через испытания.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помогали читателю увидеть скрытый смысл текста. Замок ассоциировался с защитой и порядком, дракон — с опасностью или злом, а числа 3 и 7 считались особенно значимыми в религиозной культуре.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встречаются чаще всего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средневековой литературе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перекликаются между жанрами: один и тот же мотив может звучать в эпосе, житии или романе, но каждый раз с разным смыслом.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литературы — духовный выбор и долг, а любовные и поучительные сюжеты дополняют основную картину эпохи.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театр и школьные представления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службы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сценки возникли прямо внутри богослужения. Священные события показывали коротко и понятно, чтобы помочь прихожанам лучше запомнить библейские истории.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и Пасха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появились небольшие постановки о самых важных христианских праздниках. Их играли в храме или рядом с ним, используя простые реплики и жесты.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Мистерии и миракли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спектакли стали длиннее и разнообразнее. Мистерии рассказывали о библейских сюжетах, а миракли — о чудесной помощи святых обычным людям.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представления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театр вышел на площади и стал зрелищем для широкой публики. Он одновременно учил зрителей и развлекал их, поэтому собирал множество людей.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городов и новые герои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Хитрый купец на рыночной площади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городском рассказе купец умеет считать деньги, торговаться и быстро замечать обман. Но автор часто ставит его в смешную ситуацию, чтобы показать цену жадности и самоуверенности.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Шут, ремесленник и простой горожанин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литература обращается к повседневной жизни: мастерской, лавке, трактиру и улице. Здесь важны не подвиги, а наблюдение за человеческими привычками, слабостями и смешными чертами характера.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Студент, который все знает не до конца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появляется молодой ученик, любящий спорить и хвалиться знаниями. Однако в решающий момент он легко путается, и именно это вызывает улыбку у читателя и слушателя.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рукописной к печатной книге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развитие городов, школ и техники привело к появлению печатной книги и изменило распространение знаний в Европе.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и их особенности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по литературе Средневековья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создавались в разных странах и языковых традициях, но все они помогали читателю понять, каким средневековый человек видел мир и себя.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мотивы — честь, духовный поиск и нравственный выбор; рядом с ними развивается сатира, которая показывает повседневную жизнь.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7631" y="1340425"/>
            <a:ext cx="4388738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средневековой литературы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историко-литературных сведений о средневековой Европе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литература развивалась в разных регионах Европы и на разных языках.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центры формировались в разных странах, и постепенно национальные языки становились не менее важными, чем латынь.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931" y="1225603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225603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литературы Средневековья сегодня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тексты помогают понять, как люди прошлого представляли честь, долг и веру. Поэтому их изучают в школе как важную часть европейской культуры и истории литературы.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рыцарей, замков и поисков идеала часто появляются в современных книгах, фильмах и сериалах. Они делают сюжеты прошлого близкими и понятными сегодняшнему зрителю.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для искусства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подвигов, чудес и испытаний легко переходят в игры и популярные истории. Средневековая литература дает авторам яркий мир, где добро и зло видны особенно отчетливо.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сюжеты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сохранили раннюю историю европейских народов, их языки и ценности. Благодаря им мы лучше видим, как формировалась культурная память континента.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Европе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литература учит видеть за подвигами, чудесами и сражениями главные человеческие ценности: веру, честь, долг и ответственность. Она стала основой европейской литературной традиции и культуры.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Средневековья: уроки, которые не теряют силы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2026-05-22T23:57:02Z</dcterms:created>
  <dcterms:modified xsi:type="dcterms:W3CDTF">2026-05-22T23:57:02Z</dcterms:modified>
</cp:coreProperties>
</file>