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при пересечении прямых.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вертикальные углы в 7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базовые понятия геометрии с первыми задачами на чертеже. Она помогает быстро находить неизвестные углы, замечать закономерности и уверенно работать с буквенными обозначениями в простых доказательствах.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 пересечении прямых образуются четыре угла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51300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прямые, пересекающиеся в одной точке, разбивают плоскость на четыре угла вокруг общей вершины. Каждый из них ограничен двумя лучами, выходящими из этой точки.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244424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 считаются соседними, если у них есть общая сторона и общая вершина. Такие углы расположены рядом и вместе образуют развернутый угол.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360000" y="303718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лежащие напротив друг друга, не имеют общей стороны. Именно они образуют вертикальные пары и становятся главным объектом изучения в этой теме.
</a:t>
            </a:r>
            <a:endParaRPr lang="en-US" sz="893" dirty="0"/>
          </a:p>
        </p:txBody>
      </p:sp>
      <p:sp>
        <p:nvSpPr>
          <p:cNvPr id="14" name="Text 5"/>
          <p:cNvSpPr txBox="1"/>
          <p:nvPr/>
        </p:nvSpPr>
        <p:spPr>
          <a:xfrm>
            <a:off x="360000" y="3630134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двух прямых всегда получается не одна, а две пары вертикальных углов. Это важно помнить при решении задач и проверке ответов.
</a:t>
            </a:r>
            <a:endParaRPr lang="en-US" sz="893" dirty="0"/>
          </a:p>
        </p:txBody>
      </p:sp>
      <p:sp>
        <p:nvSpPr>
          <p:cNvPr id="15" name="Text 6"/>
          <p:cNvSpPr txBox="1"/>
          <p:nvPr/>
        </p:nvSpPr>
        <p:spPr>
          <a:xfrm>
            <a:off x="360000" y="4223097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выводов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Зная, как устроена фигура, можно быстрее замечать равные углы на рисунке и переходить к вычислениям без лишних построений и догадок.
</a:t>
            </a:r>
            <a:endParaRPr lang="en-US" sz="9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сразу видеть, какие углы на рисунке равны между собой и где искать противоположную пару.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вертикальных углов образуются при пересечении двух прямых.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смежные углы приводят к равенству вертикальных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свойства смежных углов получается равенство вертикальных пар.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известен, его вертикальная пара сразу определяется без дополнительных построений. Это правило работает для любых пересекающихся прямых.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35°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противоположный угол имеет такую же величину.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три разные пары. Каждая пара имеет одинаковое значение, хотя углы могут быть острыми или тупыми.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 независимо от величины; меняется только наклон прямых, а не само свойство.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«Вертикальные углы»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равенства вертикальных углов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два типа углов и выбрать правильное правило для решения задачи.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ищут по равенству, а смежные — по сумме 180°; путаница между ними ведёт к ошибкам в вычислениях.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 смежные углы: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чертеж с обозначениями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 в центре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две прямые пересекаются в одной точке, которую удобно обозначить буквой O. От этой точки расходятся четыре луча, а вокруг неё видны четыре угла, которые легко различать по нумерации.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напротив друг друга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подписать углы 1, 2, 3 и 4 по кругу, сразу заметно, что 1 и 3 лежат напротив, а 2 и 4 образуют вторую вертикальную пару. Такое обозначение помогает не запутаться в рисунке.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и вертикальные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чертеже позволяют увидеть не только противоположные углы, но и соседние. Это удобно, когда нужно проверить, какие углы равны, а какие в сумме дают развернутый угол.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неизвестный угол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Найти смежный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угол, который лежит рядом с данным и имеет с ним общую сторону. Его величину находят по правилу 180°: из 180° вычитают известный угол.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Использовать вертикальную пару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найдите противоположный угол. Он равен данному, потому что вертикальные углы всегда имеют одинаковую градусную меру при пересечении двух прямых.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Проверить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найденные значения с соседними углами: их сумма должна быть 180°. Такая проверка помогает не перепутать вертикальные и смежные углы.
</a:t>
            </a:r>
            <a:endParaRPr lang="en-US" sz="1031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Применить к буквам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x и y сначала составляют уравнение по смежным углам, а затем используют равенство вертикальных углов, чтобы найти все неизвестные значения.
</a:t>
            </a:r>
            <a:endParaRPr lang="en-US" sz="10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651" y="2181169"/>
            <a:ext cx="321434" cy="285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483" y="2170429"/>
            <a:ext cx="3072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081" y="2195455"/>
            <a:ext cx="321434" cy="2571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5797" y="2181169"/>
            <a:ext cx="321434" cy="2857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9829" y="2170429"/>
            <a:ext cx="2688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теме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неизвестный угол
</a:t>
            </a:r>
            <a:pPr algn="ctr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самой простой задаче известен один угол, а остальные нужно восстановить по рисунку. Сначала находят смежный угол, затем используют равенство вертикальных углов и получают все значения без лишних вычислений.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буквами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стоят x, y или z, требуется составить уравнение по условию. Обычно неизвестный угол выражают через другой, а потом связывают их через 180° или равенство вертикальной пары.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условия вида «один угол на 20° больше другого». В таких задачах сначала определяют смежные углы, а затем находят вертикальные пары, чтобы проверить полученный ответ и не допустить противоречий.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рисунку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задачу дают только в виде схемы с пересечением прямых. Нужно внимательно увидеть общую вершину, противоположные углы и выбрать правильную пару, а не ориентироваться только на расположение надписи.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полезно проверить два факта: смежные углы должны давать 180°, а вертикальные — быть равными. Такая самопроверка помогает быстро заметить ошибку в записи или в 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после нахождения одного смежного угла появляются только две величины: 47° и 133°. Остальные углы повторяют эти значения.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совпадают попарно, а смежные образуют дополнение до 180°. В точке пересечения достаточно знать один угол, чтобы восстановить все остальные.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«Вертикальные углы»; дата не требуется.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 на числах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вертикальными углами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просто «напротив»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угол, расположенный напротив другого, является вертикальным. Для этого обязательно нужно пересечение двух прямых и общая вершина, иначе правило равенства не работает.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только одну пару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считают, что в чертеже есть лишь одна вертикальная пара. На самом деле при пересечении двух прямых образуются две пары противоположных углов, и обе равны.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с смежными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находятся рядом и имеют общую сторону, а вертикальные — напротив друг друга. Если перепутать эти понятия, легко ошибиться и в ответе, и в уравнении.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сумму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важно убедиться, что соседние углы действительно дают 180°. Эта проверка помогает заметить неверный выбор пары и исправить решение до записи окончательного 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с вертикальными углами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чертежей с числами и буквенными обозначениями.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перекрёстке две дороги образуют пересекающиеся линии, а вокруг точки пересечения возникают четыре угла. Если мысленно продолжить линии, легко увидеть, какие углы лежат напротив и почему они равны.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в открытом положении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ножницы раскрыты, их лезвия образуют две пересекающиеся прямые линии. В центре заметны противоположные углы, а рядом с ними — смежные, которые вместе заполняют прямой угол до 180°.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X и оконная рама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буквы X и пересечения в раме окна хорошо показывают эту тему без сложных чертежей. Такие примеры помогают заметить, что правило работает одинаково в любом положении линий.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 окружающих предметах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изменении наклона прямых пары остаются одинаковыми по величине. На чертеже это видно без дополнительных вычислений.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устойчивость свойства: вертикальные углы равны для острых и тупых значений. Наклон линий на результат не влияет.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«Вертикальные углы»; дата не требуется.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свойства на нескольких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725" y="378425"/>
            <a:ext cx="271500" cy="27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725" y="1278857"/>
            <a:ext cx="271500" cy="27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737" y="2175390"/>
            <a:ext cx="209475" cy="279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725" y="3094805"/>
            <a:ext cx="271500" cy="24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2725" y="3980154"/>
            <a:ext cx="271500" cy="271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геометрии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534400" y="374526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луч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вертикальные углы, нужно уверенно различать прямую, луч и вершину угла. Эти базовые понятия позволяют точно читать чертеж и правильно описывать расположение углов.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34400" y="1274958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выполнять простые построения на бумаге в клетку и на обычном листе. При пересечении линий можно быстро проверить, правильно ли построена фигура и отмечены ли углы.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4400" y="2175391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углами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x и y равенство вертикальных углов превращается в удобное уравнение. Это учит связывать геометрию с алгеброй и аккуратно работать с неизвестными.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534400" y="3075823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тесно связаны со смежными: сначала находят сумму 180°, а затем используют равенство противоположных углов. Так формируется привычка рассуждать цепочкой шагов.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534400" y="3976255"/>
            <a:ext cx="3249600" cy="8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этой теме школьники впервые учатся доказывать утверждение по рисунку. Простое свойство равенства вертикальных углов становится хорошей основой для более сложных геометрических выводов.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779289"/>
            <a:ext cx="4333200" cy="19308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вспомнить определение, число пар и главное свойство темы.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запомнить две связи: вертикальные углы равны, а смежные дают 180°. Это позволяет быстро решать типовые задачи по рисунку.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вертикальным углам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теме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57100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Назовите, какие углы считаются вертикальными. В ответе важно упомянуть пересечение двух прямых, расположение напротив друг друга и общую вершину.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421010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Количество пар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пар вертикальных углов возникает при пересечении двух прямых? Этот вопрос помогает проверить, понимаете ли вы структуру рисунка, а не только одно свойство.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284935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равна сумма смежных углов? Здесь нужно вспомнить правило 180° и не перепутать его с равенством вертикальных углов.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5602" y="3148862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Поиск неизвестного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вертикальный угол, если известен его противоположный? Такой вопрос показывает, умеете ли вы применять свойство равенства без дополнительных вычислений.
</a:t>
            </a:r>
            <a:endParaRPr lang="en-US" sz="1131" dirty="0"/>
          </a:p>
        </p:txBody>
      </p:sp>
      <p:sp>
        <p:nvSpPr>
          <p:cNvPr id="13" name="Text 6"/>
          <p:cNvSpPr txBox="1"/>
          <p:nvPr/>
        </p:nvSpPr>
        <p:spPr>
          <a:xfrm>
            <a:off x="5125602" y="4012813"/>
            <a:ext cx="3658500" cy="7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Сравнение понятий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вертикальные углы отличаются от смежных? Важно объяснить разницу по расположению, наличию общей стороны и способу нахождения неизвестного угла.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углы: правило, которое всегда работает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 — это простое, но очень полезное правило геометрии. Оно помогает читать чертежи, находить неизвестные величины и уверенно делать первые доказательства.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2026-05-29T01:15:35Z</dcterms:created>
  <dcterms:modified xsi:type="dcterms:W3CDTF">2026-05-29T01:15:35Z</dcterms:modified>
</cp:coreProperties>
</file>