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страх помогает понять героя и смысл текста?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страшном и страхе в лиро-эпических произведениях
</a:t>
            </a:r>
            <a:endParaRPr lang="en-US" sz="27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лиро-эпических произведениях событие и чувство идут рядом: читатель видит не только, что происходит, но и как это переживает герой. Поэтому страх помогает понять сюжет, характеры, природу образа и нравственный смысл текста.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есть сюжет, действующие лица, конфликт и авторская оценка событий. Читатель следит не только за действием, но и за тем, какие чувства оно вызывает.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произведение лиро-эпическим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Баллада, поэма, песня и легенда часто строятся на резких поворотах, повторяющихся мотивах и выразительных картинах природы. Это делает тревогу и напряжение особенно заметными.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важно различать внешний страх героя и его внутреннее беспокойство. Иногда опасность видна в событии, а иногда — в настроении текста и ожидании беды.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туман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туман и тишина перед опасностью сразу усиливают неизвестность. Читатель чувствует, что вот-вот произойдёт тревожное событие, хотя оно ещё не названо.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создают ощущение страшного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лес и буря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лес, кладбище и буря делают сцену напряжённой и одинокой. Такие детали часто превращают природу в часть самого страха, а не просто в фон.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балладе страх часто рождается из неожиданной встречи с роковым и необратимым. Сюжет краткий, но с самого начала держит в напряжении.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баллада как источник страшного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строк, обращений и вопросов усиливают тревогу. Они делают событие более зловещим и показывают, что герой не успевает справиться с нарастающим ужасом.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появляются ведьмы, призрачные женихи, проклятия, внезапная смерть и нарушение запрета. Всё это создаёт ощущение опасности, которой почти невозможно избежать.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особенно важны три признака: неожиданное событие, сильное переживание героя и трагический финал. Именно они создают впечатление народной баллады.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страха чаще встречаются в лиро-эпических произведениях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страх связан с разными ситуациями, но всегда затрагивает человека глубоко и лично.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тревога возникает там, где герою грозят потеря, вина или неизвестность; форма страха меняется, смысл остаётся общим.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лиро-эпических произведений
</a:t>
            </a:r>
            <a:endParaRPr lang="en-US" sz="7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1" y="1601732"/>
            <a:ext cx="463838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неизвестным в балладах В. А. Жуковского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Страшное приходит в темноте, когда обычный мир будто теряет ясные границы. Ночь делает событие загадочным и подчёркивает тревожное ожидание.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Видение и сон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предсказание или странное видение заставляют героя сомневаться в реальности происходящего. Именно это ощущение неясности усиливает страх сильнее, чем прямой ужас.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Роковая неизбежность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герой чувствует, что беда уже приближается, даже если она ещё не случилась. Страх строится на ожидании судьбы, а не только на событии.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Загадочный голос, ночная встреча и напряжённые детали создают настроение тайны. Читатель пугается вместе с героем, потому что не знает, чем закончится история.
</a:t>
            </a:r>
            <a:endParaRPr lang="en-US" sz="12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дороги и преследования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лиро-эпических произведениях часто показывает одиночество человека перед неизвестностью. Путник идёт вперёд, но каждый шаг может приблизить его к опасности, встрече или потере.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Преследование делает этот мотив ещё напряжённее: герой не только не знает, что ждёт его дальше, но и ощущает, что за ним следуют, наблюдают или подстерегают.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страх нередко связан с войной, историческим событием, потерей дома или тяжёлым выбором. Опасность может быть не только внешней, но и судьбоносной.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Страшное в поэме как часть судьбы героя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пугают вина, утрата, одиночество и невозможность всё исправить. Поэтому страшное в поэме часто становится внутренним испытанием, а не только сценой бедствия.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страх помогает увидеть нравственный смысл произведения. Он показывает цену поступка и заставляет задуматься, как человек ведёт себя в момент испытания.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страха в разных произведениях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меняется страх в лиро-эпических текстах и что он открывает в герое.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жанрах страх меняет форму, но остаётся способом раскрыть героя, его чувства и смысл события.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текстам школьной программы по литературе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короткие фразы и восклицания делают речь сбивчивой, будто герой говорит на одном дыхании. Из-за этого читатель сильнее чувствует тревогу и нарастающий испуг.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создаёт ощущение ужаса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мрачной окраской — мрак, тень, холод, стон, гибель, ужас — сразу задают тяжёлое настроение. Они помогают увидеть опасность ещё до самого события.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передаёт шорох, вой ветра, треск и шаги в темноте. Такие детали оживляют сцену и создают ощущение, что беда уже совсем рядом.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стихотворного текста тоже важен: он может быть прерывистым, быстрым или напряжённым. Даже одно точное слово способно усилить страх и изменить тон всей строфы.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страх в сюжете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автор постепенно усиливает напряжение и переводит обычную ситуацию в тревожное испытание.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представления делают страшное не только личным переживанием, но и частью общей картины мира. Человек здесь зависит от природы, высших сил и собственных поступков.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и народное представление о мире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лиро-эпических текстах страх героя часто связан с приметами, запретами и знаками судьбы. Читатель видит, что опасность воспринимается как нарушение важного порядка.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таких произведениях испуг всегда имеет смысл: он показывает отношение людей к жизни, смерти, неизбежности и тому, что нельзя изменить без последствий.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союзник страха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на пустой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идёт один, и вокруг нет ни огня, ни голоса, только холодный ветер и редкий свет луны. Тёмные деревья по краям дороги кажутся живыми, а молчание усиливает ожидание беды.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быстро темнеет, и воздух становится тяжёлым и неподвижным. Сломанные ветви, резкие порывы ветра и низкие облака словно предупреждают: сейчас произойдёт что-то опасное и необратимое.
</a:t>
            </a:r>
            <a:endParaRPr lang="en-US" sz="1129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у лесной опушки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кружится так сильно, что стирает следы и мешает увидеть путь. Человек на краю дороги кажется совсем маленьким перед этой силой, а лес вдалеке выглядит мрачным и недоступным.
</a:t>
            </a:r>
            <a:endParaRPr lang="en-US" sz="1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стоят рядом со страхом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лиро-эпических произведениях одно чувство редко звучит отдельно: переживания героя обычно переплетаются и быстро меняются.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страх соседствует с тоской и виной, а надежда появляется слабее, но помогает герою не сломаться.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лиро-эпическим произведениям школьной программы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19" y="19122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169" y="19122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669" y="19000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19" y="35164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5293" y="35164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тексты удобно разбирать в 8 классе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06582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В. А. Жуковского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807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легко увидеть тайну, предчувствие беды и необычную встречу. Сюжет краткий, поэтому страх и реакция героя сразу становятся заметными для анализа.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049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972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показывают испытание, запрет и знак свыше. Здесь важно проследить, почему нарушение правила приводит к тревоге и каким становится итог для человека.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54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3777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страх часто связан с разлукой, дорогой и ожиданием. Они помогают понять, как личное переживание превращается в общую, понятную всем боль.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1065823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о войне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58075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раскрывают страх перед гибелью, разорением и потерей близких. Они особенно важны для разговора о цене выбора и ответственности перед другими.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3883098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о дороге и судьбе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75350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страх рождается из неизвестности, одиночества и испытаний в пути. Ученикам удобно наблюдать, как путь героя становится проверкой его характера.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создают страх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часто работают вместе и усиливают тревожное настроение текста.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создаётся не одним словом, а сочетанием приёмов: они вместе задают ритм, образ и эмоциональное напряжение.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поэтических средств в лиро-эпических произведениях
</a:t>
            </a:r>
            <a:endParaRPr lang="en-US" sz="7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страх раскрывает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проследить, как реакция на опасность показывает характер, выбор и нравственный итог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неизвестным, одиночество и ожидание беды знакомы подросткам и сегодня. Поэтому события в лиро-эпических произведениях легко откликаются личным опытом читателя.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остаётся понятной современному читателю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близка ещё и потому, что в ней есть чувства, понятные каждому: потеря, вина, надежда, смелость. Литература показывает их в яркой и запоминающейся форме.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по-разному справляются с тревогой: кто-то бежит, кто-то сопротивляется, кто-то замирает или сомневается. Эти реакции помогают понять человеческую природу без назидания.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старинный сюжет становится современным, если в нём есть выбор, ответственность и внутренний рост. Именно поэтому такие тексты легко читать и обсуждать в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страха: 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 лиро-эпических произведениях помогает увидеть героя, понять сюжет и почувствовать нравственный смысл текста. Через него литература говорит о жизни, выборе и силе характера.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2026-05-22T19:46:06Z</dcterms:created>
  <dcterms:modified xsi:type="dcterms:W3CDTF">2026-05-22T19:46:06Z</dcterms:modified>
</cp:coreProperties>
</file>