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сильнее? Африканская сказка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спор зверей о силе, уме и хвастовстве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эта сказка пришла к 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африканская народная сказка, выросшая из устного рассказа. В ней звери говорят, спорят и показывают характер, а перевод М. А. Смирновой сохраняет живую народную интонацию и ясность для юных читателей.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Звери-спорщики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действуют животные, которые умеют говорить и спорить. Каждый из них проявляет себя через слова, поэтому детям легко понять, кто любит шуметь, а кто думает спокойно.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и уверенные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герои ведут себя громко, быстро хвастаются и стараются казаться самыми важными. Их речь сразу выдаёт самоуверенность, а поступки часто выглядят смешно.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наблюдает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персонажи не спешат говорить больше, чем нужно. Они внимательно смотрят, слушают и выбирают точный момент для действия, поэтому кажутся мудрее.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второклассникам легко запомнить характеры героев. По их поведению можно сразу увидеть, кто действует шумно, а кто умеет думать и замечать важное.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спор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начинают обсуждать, кто же сильнее всех. Разговор звучит вроде бы спокойно, но каждый хочет доказать, что именно он главный.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хвастовство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быстро превращаются в громкий спор. Герои перебивают друг друга, хвастаются и стараются выглядеть сильнее, чем есть на самом деле.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испытанию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уже не помогают, появляется проверка. Именно она показывает, кто умеет действовать разумно, а кто только говорит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сила в сказке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сила большого и мощного зверя. Она заметна сразу, но сама по себе ещё не делает героя победителем, если он не умеет думать.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ума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помогает заметить то, что другие пропускают. Герой, который думает внимательно, может найти верное решение быстрее того, кто только хвастается своей мощью.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не торопиться и не ошибаться. Спокойный герой ждёт нужного момента и действует точно, поэтому его решение оказывается самым удачным.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смекалки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особенно важна в трудной ситуации. Она позволяет выбрать простой, но правильный выход, когда громкие слова уже не могут ничем помочь.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мешает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слишком много хвалится, быстро попадают в неловкое положение. В сказке громкие слова звучат весело, но совсем не помогают решить трудную задачу.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от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хочет казаться сильнее всех, он начинает спешить и ошибаться. Из-за этого его уверенность оборачивается смешной неудачей.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мягко напоминает: сначала нужно подумать, а уже потом говорить о своей силе. Хвастовство делает героя смешным, а не великим.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спора к выводу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африканской сказке в переводе М. А. Смирновой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 сказке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заявления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стараются показать себя самыми сильными. Но громкие слова не решают задачу и только подчёркивают их самоуверенность.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выход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не шумит и не спорит зря. Он внимательно смотрит на ситуацию и находит простой способ справиться с испытанием.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показывает, кто умеет действовать, а кто лишь любит говорить о своей силе. В этот момент характер героев становится особенно заметным.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завершается так, что хвастуны оказываются в неловком положении. Сюжет остаётся весёлым, а вывод запоминается очень легко.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побеждает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размер, 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Победителем становится не самый крупный зверь, а тот, кто сумел подумать. Сказка показывает, что ум иногда важнее силы и громкого голоса.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выигрывает потому, что замечает то, что другие пропустили. Его наблюдательность помогает найти верное решение без лишнего шума и спешки.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особенно понятна младшим школьникам. Она учит видеть ценность спокойствия, смекалки и осторожного шага там, где другие полагаются только на 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весело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зверей делают спор живым и забавным. Читать такую сказку легко, потому что каждое слово звучит ярко и понятно.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удивляет: побеждает не тот, от кого ждали успеха. Из-за этого история запоминается и вызывает улыбку.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фразы создают ощущение устного рассказа. Сказка словно звучит вслух, поэтому её интересно слушать и пересказывать.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сказке не обижает, а помогает увидеть ошибки хвастунов. Весёлый тон делает историю лёгкой и совсем не страшной.
</a:t>
            </a:r>
            <a:endParaRPr lang="en-US" sz="13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сказочная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звучит просто и легко, как рассказ, который передают из уст в уста. Короткие фразы помогают быстро следить за спором зверей и ясно слышать их характеры. Благодаря этому текст читается бодро и очень образно.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как в устном сказе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заметны повторения и ритм, похожий на народный рассказ. Они делают сказку запоминающейся и помогают почувствовать, как звери спорят, удивляются и хвастаются. Такой язык оживляет каждую сцену и поддерживает веселый тон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М. А. Смирновой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судить по виду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большой рост и громкий голос еще не делают героя самым сильным. Настоящие качества видны по поступкам, а не по хвастливым словам.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торопиться и внимательно слушать других, легче понять, что происходит на самом деле. Герой, который умеет слышать и наблюдать, часто находит лучший выход.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соперника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Спорить без злости гораздо полезнее, чем смеяться над другими. Сказка показывает, что уважение помогает думать яснее и не попадать в неловкие ситуации.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тот, кто сохраняет выдержку и не спешит хвастаться. Спокойная голова помогает увидеть решение там, где громкие слова уже не работают.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спорят,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традиции звери говорят, спорят и выясняют отношения почти как настоящие люди. Так история становится понятной детям: по поведению животных легко узнать хвастуна, разумного героя и того, кто слишком спешит.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 выводу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сказка не тянет сюжет долго: событие быстро начинается, спор разгорается, а затем приходит неожиданный итог. Такая сжатая форма помогает сразу увидеть главную мысль и не терять интерес ни на минуту.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 мудрость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смешные реплики, неловкие моменты и веселая развязка. Но за улыбкой всегда скрыт урок: не стоит гордиться силой, если ум и терпение могут сделать гораздо больше.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африканской сказки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интересно читать во 2 классе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дети сразу понимают, о чем идет речь: звери спорят о силе. Сюжет несложный, а тема близка и понятна даже младшим школьникам.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спор переходит в действие, и появляется проверка. Ребятам интересно наблюдать, кто окажется умнее и как один простой ход меняет весь разговор.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финал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неожиданно, поэтому ее легко обсуждать после чтения. Такой финал помогает запомнить смысл сказки и сделать вывод без скуки.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противопоставлены друг другу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ведет себя резко и самоуверенно. Он старается показать превосходство громкими словами и не замечает, что такая манера только мешает ему добиться результата.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не шумит и не торопится. Он внимательно смотрит на ситуацию и выбирает точное действие, поэтому выглядит скромнее, но оказывается удачливее.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и сдержанность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особенно ясно показывает разницу между пустым хвастовством и спокойной уверенностью. Один персонаж стремится впечатлить всех, а другой просто делает дело.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действуют по-разному, становится видно: поспешные решения часто приводят к ошибке. Точность и терпение помогают тому, кто умеет думать прежде, чем говорить.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герой считается сильным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самый громкий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в сказке не связана с криком или важным видом. Сильным оказывается тот, кто не суетится и спокойно находит верный способ решить трудность.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и внимательный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замечает детали и слушает внимательно, получает преимущество. Он видит больше других и поэтому действует точнее, даже если внешне выглядит не самым грозным.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Выдержанный и находчивый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здесь похожа на умение вовремя остановиться и придумать простое решение. Такой герой вызывает уважение, потому что побеждает без лишней злости и без пустого бахвальства.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урок помогает запомнить сказка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 показывает, как хвастовство приводит к ошибке, а спокойная мысль — к верному решению.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обсудить после чтения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споре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удобно поговорить о том, зачем спорить честно и без лишней злости. Сказка показывает, что громкие слова не делают человека правым.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заметить, как важно не обижать других и не смеяться над соперником. Уважение делает разговор спокойнее и помогает лучше понимать чужие поступки.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обсудить, почему ум и наблюдательность оказываются полезнее грубой силы. Сказка наглядно показывает: тот, кто думает, чаще находит верное решение.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ли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интересно решить, когда спор помогает узнать правду, а когда только мешает. В этой сказке спор становится смешным уроком, а не настоящей ссорой.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герои-спорщики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сказку легко, потому что звери в ней говорят живо и по-разному. Один громко хвастается, другой действует спокойно, и это сразу делает историю заметной и смешной. Читатель быстро понимает, кто есть кто.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умный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запоминается развязка: победа приходит не к самому сильному по виду, а к самому сообразительному. Такой финал удивляет, вызывает улыбку и помогает надолго удержать главную мысль сказки.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сказки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африканская сказка учит, что настоящая сила скрыта в уме, спокойствии и находчивости. Хвастаться не стоит: лучше внимательно думать, слушать других и находить верное решение.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2026-05-27T13:23:52Z</dcterms:created>
  <dcterms:modified xsi:type="dcterms:W3CDTF">2026-05-27T13:23:52Z</dcterms:modified>
</cp:coreProperties>
</file>