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животных: развитие с превращением и без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этапы жизни животных с метаморфозом и без него.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развитие животных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— это превращение организма от зарождения до взрослой формы. Различают прямое развитие, где детёныши похожи на взрослых, и развитие с превращением, характеризующееся заметными морфологическими изменениями.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развитие: особенности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прямом развитии молодое животное рождается почти идентично взрослому, без личиночной стадии и заметных форменных изменений.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происходит за счёт увеличения размеров и укрепления органов, без радикальной смены строения тела и образа жизни.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типу относятся млекопитающие, птицы и рептилии, представленые зрелым видом без метаморфоза.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животных с прямым развитием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Кошка: живое и активное потомство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кошки появляются на свет с открытыми глазами и шерстью, быстро учатся ходить и играть, что помогает выжить в окружающей среде.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и ящерицы: маленькие копии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Вылупившиеся змеи и ящерицы выглядят как взрослые особи, только уменьшенного размера, сразу начинают самостоятельно охотиться и прятаться от опасности.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Цыплята: самостоятельные с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Цыплята, покинувшие яйцо, напоминают взрослых куриц, умеют ходить и самостоятельно находить корм почти сразу после вылупления.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 превращением: этапы и особенности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начинается с яйца, из которого выходит личинка, отличающаяся от взрослой особи по форме и образу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активно питается, растёт и иногда проходит стадию неподвижной куколки для перестройки организма.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метаморфоза меняются внешние и внутренние структуры, что позволяет взрослому животному выполнять иные функции.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развития характерен для многих насекомых, земноводных и некоторых других групп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38" y="1692440"/>
            <a:ext cx="1767977" cy="13121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4501" y="1692440"/>
            <a:ext cx="1767977" cy="13121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526" y="1692440"/>
            <a:ext cx="1767977" cy="13121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8551" y="1692440"/>
            <a:ext cx="1767977" cy="131217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животные с развитием через превращение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85200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Бабочки: от гусеницы к крылатому красавцу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Гусеница питается листьями и растёт, затем превращается в куколку, а из неё выходит бабочка с совершенно другими формами и способностями.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38062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Жабы: головастики воды — лягушки суши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жаб — головастики — дышат жабрами и живут в воде, затем трансформируются в наземных взрослых особей с лёгкими.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90087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Жуки: стадии с разной пищевой базой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проходят через личиночные этапы, на которых их питание и среда обитания отличаются от взрослого состояния, уменьшая конкуренцию за ресурсы.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42112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Двукрылые насекомые (мухи, комары): смена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часто водные или почвенные, тогда как взрослые особи летают и питаются другими ресурсами, что облегчает выживание вида.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483624"/>
            <a:ext cx="3856200" cy="168425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развития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особенности прямого развития и развития с превращением, включая стадии и примеры животных.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обеспечивает существенные морфологические изменения, тогда как прямое развитие ориентировано на быстрый рост без смены форм.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энциклопедии и учебники по зоологии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прямого развития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приобретение самостоятельности помогает молодым особям успешно адаптироваться и выживать в привычной среде без уязвимых этапов.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личиночных и куколочных стадий снижает риск гибели от хищников и неблагоприятных условий.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родительская забота встречается у большинства таких видов, способствуя защите и обучению потомства.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развития с превращением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стадии используют разные ресурсы, что уменьшает внутривидовую конкуренцию за пищу и место обитания.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облегчает адаптацию к переменам окружающей среды через смену образа жизни и поведения.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могут расти интенсивно, сосредоточив энергию на питании и развитии, в то время как взрослые сосредоточены на размножении.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расширяет экологические ниши вида, повышая его выживаемость в разнообразных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45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00" y="2139982"/>
            <a:ext cx="4020300" cy="8637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25" y="3037782"/>
            <a:ext cx="4020300" cy="8637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3625" y="3935582"/>
            <a:ext cx="4020300" cy="8637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полного превращения на примере бабочки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Яйцо: новая жизнь начинается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откладывает яйца на листья, из которых вылупляются маленькие гусеницы — первая стадия активного кормления и роста.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406300" y="2240627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Гусеница: растущий кормильец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Гусеница отличается от взрослой формы, активно поедает листья, быстро растёт и готовится к следующей фазе метаморфоза.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06311" y="313842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 — временный покой
</a:t>
            </a:r>
            <a:pPr algn="l" indent="0" marL="0">
              <a:lnSpc>
                <a:spcPct val="115000"/>
              </a:lnSpc>
              <a:buNone/>
            </a:pPr>
            <a:r>
              <a:rPr lang="en-US" sz="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стадии куколки организм бабочки перестраивается, происходит трансформация тканей и органов перед появлением взрослой особи.
</a:t>
            </a:r>
            <a:endParaRPr lang="en-US" sz="1277" dirty="0"/>
          </a:p>
        </p:txBody>
      </p:sp>
      <p:sp>
        <p:nvSpPr>
          <p:cNvPr id="15" name="Text 5"/>
          <p:cNvSpPr txBox="1"/>
          <p:nvPr/>
        </p:nvSpPr>
        <p:spPr>
          <a:xfrm>
            <a:off x="406311" y="403622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бабочка: размножение и миграция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Имаго отличается от гусеницы формой и образом жизни — способно летать, искать партнёра и откладывать яйца для следующего поколения.
</a:t>
            </a:r>
            <a:endParaRPr lang="en-US" sz="11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неполного превращения: кузнечик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 развивается через стадии: яйцо, личинка (нимфа), взрослая особь. Нимфа внешне похожа на взрослого, но меньше по размеру и не имеет крыльев. Это упрощает адаптацию к окружающей среде.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развития у кузнечика происходит постепенно, без стадии куколки. Личная морфология и функции совершенствуются с каждой линькой, постепенно приближаясь к взрослой форме.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метаморфоза у насекомых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стадия жизненного цикла, из которой развивается личинка или нимфа.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(полный метаморфоз)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кормящаяся стадия, значительно отличается от взрослого насекомого по строению и образу жизни.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 (полный метаморфоз)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Промежуточная стадия покоя, когда происходит внутреннее преобразование организма.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особь (имаго)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форма, способная к размножению и миграциям, отличается от личинки либо нимфы.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типов развития среди насекомых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насекомых с полным метаморфозом, что даёт им адаптивные преимущества в разных средах. Полный метаморфоз встречается у самых разнообразных групп.
</a:t>
            </a:r>
            <a:endParaRPr lang="en-US" sz="986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полного метаморфоза способствует высокой экологической специализации и снижению конкуренции между стадиями развития.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Энтомологические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лягушки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Жабьи икринки развиваются в водной среде, из которых вылупляется головастик с хвостом и жабрами, приспособленный к водному образу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у головастика появляются лапы, легкие и исчезает хвост, что позволяет взрослой лягушке переходить к наземной жизни и размножаться.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развитие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напрямую влияет на скорость метаболизма и темпы развития животных с превращением и без него, замедляя или ускоряя рост.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пищи определяет успешность перехода между стадиями, особенно у видов с метаморфозом, где личинки интенсивно питаются перед превращением.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среды критична для большинства личинок: избыток влаги поддерживает их развитие, а недостаток может привести к гибели.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развития у разных видов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тип развития и размер организма влияют на время прохождения жизненного цикла у различных животных.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 метаморфозом и более крупные виды обычно имеют более длительный жизненный цикл.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человека в естественные циклы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в аграрном секторе приводит к массовой гибели водных личинок, нарушая нормальное развитие и снижая популяции насекомых и головастиков.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и вырубка лесов уменьшают естественные места обитания, что негативно сказывается на размножении и выживании многих видов, включая жуков и бабочек.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заботе о потомстве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с прямым развитием, таких как птицы и млекопитающие, проявляется высокая забота: кормление, защита и обучение молодняка.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Видовой уход включает охрану гнезд и кормление, что повышает шансы выживания потомства в нестабильных условиях.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видов с метаморфозом забота о потомстве ограничивается выбором благоприятного места кладки яиц, послеродовая забота отсутствует.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обоих типов развития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разделяет жизненный цикл на разные стадии с разными экологическими нишами, уменьшая конкуренцию между поколениями одних и тех же видов.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 ускоряет адаптацию потомства к взрослой жизни, способствуя быстрому росту численности в стабильных условиях.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обоих типов способствует стабильности экосистем и разнообразию биологических сообществ.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процессов помогает сохранять и восстанавливать природные балансы и предотвращать исчезновение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типов развития животных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особенностей разных типов развития помогает сохранять биологическое разнообразие и эффективно управлять природными ресурсами для устойчивого будущего.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2026-05-08T22:14:25Z</dcterms:created>
  <dcterms:modified xsi:type="dcterms:W3CDTF">2026-05-08T22:14:25Z</dcterms:modified>
</cp:coreProperties>
</file>