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факты, символы и главные места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путеводитель по Англии для школьного знакомства с её миром.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находится на острове Великобритания и известна по всему миру своим языком, историей и культурой. Это страна с крупными городами, богатым наследием и заметным влиянием на другие государства.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Англия и почему она важна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969" y="1424825"/>
            <a:ext cx="152513" cy="17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425" y="2174757"/>
            <a:ext cx="1536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2925940"/>
            <a:ext cx="160200" cy="1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3675843"/>
            <a:ext cx="160200" cy="14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75" y="4424498"/>
            <a:ext cx="144900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символы и узнаваемые знаки Англии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Святого Георгия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Англии — это красный крест на белом фоне. Он легко узнаётся и часто используется на спортивных соревнованиях, праздниках и в материалах, связанных с английской историей.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Тюдоров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Тюдоров стала одним из самых известных символов Англии. Её связывают с историей королевской власти и старинными традициями, которые до сих пор видны в культуре страны.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льва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льва часто означают Англию в спорте, особенно в футболе. Этот знак можно увидеть на форме национальной команды и на символике крупных матчей и турниров.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напоминает о монархии и длинной истории английского государства. Этот символ часто встречается в музеях, на памятниках и в изображениях, связанных с королевской традицией.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узнаваемость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Англии помогают быстро узнать страну в книгах, на картах и в новостях. Они связывают современную жизнь с прошлым и делают английскую культуру легко узнаваемой.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Англии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Англии связаны между собой транспортом, университетами, портами и деловыми районами. Именно поэтому городская сеть здесь особенно важна для жизни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заметно опережает другие города по масштабу, а крупнейшие центры сосредоточены в разных частях страны.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Office for National Statistics и местных переписей, округлено; справочно, без точности до человека.
</a:t>
            </a:r>
            <a:endParaRPr lang="en-US" sz="6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London: столица, история и современная жизнь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Темзе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вырос на берегах реки Thames и стал сердцем Англии. Здесь рядом существуют старинные улицы, деловые кварталы и большие зелёные парки, которые делают город узнаваемым в любую эпоху.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узнают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Ben, Buckingham Palace, Tower of London и здание Parliament помогают представить Лондон без слов. Эти здания стали символами не только столицы, но и всей страны, потому что связаны с её историей и властью.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ритм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легко увидеть красные двухэтажные автобусы, метро и движение по левой стороне дороги. Город сочетает традиции и современность: старые памятники соседствуют с небоскрёбами, музеями и оживлёнными улицами.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области Англии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природные условия в разных частях Англии заметно отличаются, хотя страна небольшая по размеру.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запад чаще более прохладные и влажные, а юг и восток обычно мягче и удобнее для жизни и земледелия.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Англии и климатическим особенностям регионов.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Англии: мягкая погода и частые дожди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Англии называют умеренным морским. Он смягчает погоду: зимой здесь обычно нет сильных морозов, а летняя жара бывает недолгой и нечастой.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в любое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возможны в любой сезон, поэтому зонтик часто нужен даже в «хороший» день. Погода может быстро меняться от солнца к дождю и обратно.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влажности в Англии много зелёных лугов, садов и парков. Такая природа особенно заметна за городом, где трава долго остаётся сочной и яркой.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привыкли следить за прогнозом и одеваться слоями. Это помогает чувствовать себя удобно, когда утром прохладно, днём теплее, а вечером снова сыро.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Англия на протяжении веков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цепочка: от древних завоеваний к современному парламентскому государству.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Монархия, парламент и государственное устройство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в Англии представляет традицию и историческую преемственность. Это важная часть национального образа страны, хотя повседневные решения принимаются не монархом, а парламентом.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Westminster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политические здания находятся в Westminster в Лондоне. Именно здесь работает парламент Соединённого Королевства, который обсуждает и принимает законы для всей страны.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власть в государстве связана с парламентом и правительством. Такая система показывает, как в Англии сочетаются старинные институты и современное управление.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Англии заметна в архитектуре, церемониях и общественных зданиях рядом с Thames. Это помогает лучше понять, почему Лондон остаётся центром страны.
</a:t>
            </a:r>
            <a:endParaRPr lang="en-US" sz="12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Англии: главные сферы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Англии держится не только на столице: сильные деловые центры есть и в других городах, где работают университеты, заводы, музеи и туристическая инфраструктура.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играет главную роль, а финансы, промышленность и образование дополняют экономику и создают рабочие места.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отраслям экономики Англии; неофициальная иллюстрация на основе общеизвестной структуры экономики.
</a:t>
            </a:r>
            <a:endParaRPr lang="en-US" sz="6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 в Англии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дети обычно начинают учиться с 5 лет и продолжают образование до 18 лет. Сначала идёт начальная школа, затем средняя, а потом ученик выбирает дальнейшее обучение или подготовку к профессии.
</a:t>
            </a:r>
            <a:endParaRPr lang="en-US" sz="91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и Cambridge входят в число старейших и самых уважаемых университетов мира. Их часто называют символами академических традиций Англии, потому что они известны строгими требованиями, научной работой и долгой историей.
</a:t>
            </a:r>
            <a:endParaRPr lang="en-US" sz="841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музеи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 Англии связана не только с уроками, но и с культурной жизнью. Музеи, библиотеки и выставки помогают детям и взрослым узнавать больше об истории, искусстве и науке.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как 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обществе уважение к чтению, образованию и самостоятельному мышлению считается важной частью воспитания. Поэтому школы и университеты играют большую роль в жизни страны и её будущем.
</a:t>
            </a:r>
            <a:endParaRPr lang="en-US" sz="8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6057"/>
            <a:ext cx="194400" cy="2006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31819" y="1835943"/>
            <a:ext cx="180675" cy="24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Англии: футбол, крикет и теннис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считается самым любимым видом спорта в Англии. Здесь появились многие клубы с долгой историей, а матчи привлекают огромное внимание болельщиков, особенно на стадионах и по телевидению.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занимает важное место в английской спортивной традиции. Его часто играют летом, а сам спорт связан со школами, клубами и уважением к правилам, терпению и командной игре.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 тоже очень популярен в Англии. Турниры высокого уровня, зелёные корты и давние традиции делают этот вид спорта заметной частью летнего сезона и культурной жизни страны.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Wembley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Wembley в Лондоне известен крупными матчами и важными спортивными событиями. Для многих болельщиков он символизирует большие победы, национальную гордость и атмосферу настоящего праздника.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 Англии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где находятся самые известные достопримечательности Англии и чем они прославились.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мест связано с историей, государством и древним наследием, а Лондон остаётся главным центром таких достопримечательностей.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сведений о достопримечательностях Англии.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11500"/>
            <a:ext cx="318969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еда и повседневные привычки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английская еда включает fish and chips, roast dinner, Yorkshire pudding и sandwiches. Эти блюда часто подают дома, в кафе и в пабах, поэтому они хорошо отражают повседневную кухню страны.
</a:t>
            </a:r>
            <a:endParaRPr lang="en-US" sz="1173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с молоком стал одним из самых узнаваемых английских привычек. Для многих людей это не просто напиток, а спокойный ежедневный ритуал, который связывают с общением и отдыхом.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ценят вежливые слова, аккуратное поведение и умение ждать своей очереди. Такие привычки помогают людям уважительно общаться друг с другом в школе, магазине, транспорте и на улице.
</a:t>
            </a:r>
            <a:endParaRPr lang="en-US" sz="1207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Приходить вовремя в Англии считается признаком уважения к другим людям. Эта привычка важна и в учёбе, и в работе, поэтому пунктуальность часто называют одной из заметных черт английского характера.
</a:t>
            </a:r>
            <a:endParaRPr lang="en-US" sz="11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культурное разнообразие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английских городах рядом с английским языком можно услышать многие другие языки, особенно в школах, транспорте и торговых кварталах.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остаётся многоязычной и открытой страной, где общий язык объединяет людей, а культурное разнообразие делает города ярче и современнее.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диаграмма по теме многоязычия и культурного разнообразия в Англии.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Англии и национальные парки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пейзажи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природа часто выглядит мягкой и ухоженной: холмы, луга, реки и побережье создают спокойный ландшафт, который легко узнать по открыткам и туристическим фотографиям.
</a:t>
            </a:r>
            <a:endParaRPr lang="en-US" sz="1212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Lake District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Lake District известен озёрами, горами и живописными тропами. Это одно из самых любимых мест для пеших прогулок, а также важный район для любителей природы и активного отдыха.
</a:t>
            </a:r>
            <a:endParaRPr lang="en-US" sz="1227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Peak District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Peak District защищает красивые сельские пейзажи, скалы и долины. Здесь можно увидеть старинные деревни, каменные стены и дороги, которые сохраняют традиционный облик английской сельской местности.
</a:t>
            </a:r>
            <a:endParaRPr lang="en-US" sz="1130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Англии природа тесно связана с историей и туризмом. Люди приезжают туда не только ради отдыха, но и чтобы увидеть старые деревни, парки и прогулочные маршруты.
</a:t>
            </a:r>
            <a:endParaRPr lang="en-US" sz="12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29" y="1063225"/>
            <a:ext cx="2009766" cy="20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9079" y="1063225"/>
            <a:ext cx="2009766" cy="20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431" y="1063225"/>
            <a:ext cx="2009766" cy="20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9778" y="1063225"/>
            <a:ext cx="2009766" cy="20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Англии за пределами столицы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Manchester: город футбола и 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Manchester давно известен сильными футбольными клубами и яркой музыкальной сценой. Его промышленное прошлое заметно в архитектуре и городском характере. Сегодня это динамичный город, где старые фабрики соседствуют с современными кварталами и культурными площадками.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1847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Liverpool: порт и легенды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Liverpool вырос как крупный портовый город и сохранил связь с морской историей. Многие знают его ещё и как родину The Beatles. Набережная, музеи и музыкальные места делают город особенно узнаваемым и интересным для туристов.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23827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Birmingham: промышленная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Birmingham издавна считался одним из главных промышленных центров Англии. Здесь развивались производство, торговля и ремёсла, а позже появились современные деловые районы. Город важен не только для экономики, но и для повседневной жизни страны.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29175" y="3304825"/>
            <a:ext cx="2010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Oxford: город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ассоциируется прежде всего с университетом, старинными колледжами и академической атмосферой. Узкие улицы, исторические здания и библиотеки создают особую среду. Поэтому город часто называют местом, где прошлое и образование особенно тесно связаны.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Англия влияет на мир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язык, литература, история и культура Англии выходят далеко за пределы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исторический рубеж заметно изменил язык, власть и культуру Англии, а его влияние ощущается и в более поздних эпохах.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1066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Англии; дата нормандского завоевания.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поворотным моментом в английской истории после нормандского завоевания.
</a:t>
            </a:r>
            <a:endParaRPr lang="en-US" sz="2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страна традиций и перемен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соединяет древнюю историю, узнаваемые символы, сильные школы, известные города и современную культуру. Именно поэтому она остаётся одной из самых интересных и влиятельных стран мира.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2026-05-30T16:05:18Z</dcterms:created>
  <dcterms:modified xsi:type="dcterms:W3CDTF">2026-05-30T16:05:18Z</dcterms:modified>
</cp:coreProperties>
</file>