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Лермонтовский «Парус»: образ, настроение, смысл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1832 году Лермонтов создал «Парус»: одинокий белый парус в море. Он ищет свободу.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 и место «Паруса» в его творчестве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Юрьевич Лермонтов (1814–1841) написал «Парус», когда ему было 17 лет. Это ранняя лирика, где уже звучат одиночество, тревога, поиск смысла и внутренний протест привычному порядку. Стихотворение стало хрестоматийным и изучается в 6 классе.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стихотворения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«Парус» написан в 1832 году. Текст состоит из трех строф и двенадцати строк, но в них помещается целая цепочка переживаний лирического героя.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 здесь важен не как часть корабля, а как символ человека в поиске. Он стремится найти путь, но пока не ощущает покоя.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 рассказывает о конкретном событии. Лирический герой будто наблюдает за морем и парусом, и через пейзаж передает свое душевное состояние.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строфе парус одиноко белеет в тумане моря. Внешняя картина спокойная, но уже звучит чувство отделенности: герой как будто смотрит издалека.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строфе появляются вопросы: чего парус ищет в чужом краю и что он оставил в родной стороне. Вопросы показывают внутреннюю неуверенность и напряжение.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третьей строфе настроение меняется на ответ-состояние: парус просит бури. Он не бежит от счастья и не ищет его специально — тяжесть скрыта в неподвижном покое.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образ: что происходит в стихотворении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стихотворения «Парус»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слова «парус» и вопросительные интонации работают как «маячки»: читатель постоянно возвращается к главному символу.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построена ступенями: наблюдение → размышление → внутренний вывод, поэтому смысл раскрывается постепенно.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 Ю. Лермонтова «Парус» (1832), по строфам и строкам.
</a:t>
            </a:r>
            <a:endParaRPr lang="en-US" sz="6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87600"/>
            <a:ext cx="5253300" cy="17459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стихотворении связаны между собой: они создают атмосферу и помогают понять состояние лирического героя.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(туман/ясность, буря/покой) усиливают главную мысль: герою нужен путь, а не внешнее спокойствие.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смысловому разбору текста стихотворения «Парус» (образы и их функции).
</a:t>
            </a:r>
            <a:endParaRPr lang="en-US" sz="6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паруса в зрительном представлении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точная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парус на темном море выглядит как отдельная, «чужая» точка в огромном пространстве. Контраст света и воды сразу сообщает ощущение одиночества.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цвета и дальности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«белеет» делает образ заметным и будто отодвигает его вдаль. Поэтому морской пейзаж превращается в картину тоски и поиска, а не просто в описание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Последовательность: от пейзажа к внутреннему выводу.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45963" y="2362487"/>
            <a:ext cx="1252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состояние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назван напрямую, но парус показывает отделенность от мира. Ощущение одиночества усиливается туманом и удаленностью белой детали на воде.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строфе звучат вопросы о цели пути и о прошлом. Это похоже на внутреннюю проверку: куда идти и что там, по ту сторону.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Неприятие «тихого» покоя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связана с тем, что спокойствие не приносит облегчения. Покой в стихотворении ощущается как тяжесть, где чувствам становится тесно.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буре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третьей строфе приходит желание бури: сильные переживания оказываются нужнее пустой неподвижности. Так герой ищет движение души и смысл.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в стихотворении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постоянно сталкиваются противоположности: буря и покой, даль и родная сторона, движение и неподвижность. Благодаря этому у читателя появляется ощущение напряжения и внутренней борьбы.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«одинокой» особенно важно: оно подчеркивает отделенность паруса от остального мира. Отсюда рождается эффект одиночества, хотя вокруг есть море и небо.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и контраст «чужой край — родная сторона», который поддерживает тему поиска. Лирический герой как будто сомневается: где его настоящее место и что он потерял по пути.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помогает показать сложность чувств, а не только природную картину. Внутренний мир героя оказывается глубже простого описания волны, тумана и света.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«Парусе»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эффект создают короткие «точные» формулировки: белеющий парус, лазурный горизонт, золотые или светлые оттенки, которые не просто описывают природу.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Насыщенность выразительными приемами помогает сжать размышление в три строфы: от пейзажа — к внутреннему движению и напряженному выбору героя.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текст М. Ю. Лермонтова «Парус» (условная схема акцентов: распределение по наличию приемов в тексте).
</a:t>
            </a:r>
            <a:endParaRPr lang="en-US" sz="5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67071"/>
            <a:ext cx="346800" cy="308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5684" y="1867672"/>
            <a:ext cx="346800" cy="2774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50641" y="3151554"/>
            <a:ext cx="296887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 образы, понятные ученику 6 класса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Лазурь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«Лазурь» — светло-синий цвет неба или моря. В стихотворении это не просто краска, а ощущение прозрачности и дальнего пространства, на котором особенно заметна одинокая фигура.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Пучина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«Пучина» — глубокое пространство моря. Это слово помогает почувствовать масштаб опасности и одновременно вечность «жизненного моря», по которому движется человек в поиске смысла.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«Туман» передает неясность: будущее кажется размытым, нельзя уверенно понять путь. Из-за тумана парус выглядит отделённым от окружающего мира и сильнее ощущается тревога.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«Буря» в тексте означает сильные чувства и испытания. Она связана с внутренним движением: спокойствие без отклика души не дает освобождения, поэтому герой просит бурю.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 в русской литературе и культуре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 как знак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парус и море становятся картой жизненного пути. Белый парус часто воспринимают как образ человека, который не удовлетворён «как есть» и стремится к дальнему, не до конца понятному счастью. Так природа превращается в рассказ о судьбе.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Свобода, которая не даётся легко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свободного движения в культуре связан с желанием жить по внутреннему выбору. Парус напоминает: свобода бывает не только радостью, но и напряжением, потому что путь требует решения и силы характера. Поэтому символика «паруса» легко откликается читателям.
</a:t>
            </a:r>
            <a:endParaRPr lang="en-US" sz="996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природы в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нередко делает природный пейзаж «языком чувств». Через море, туман и бурю передают то, что трудно сказать прямо: сомнение, тоску, надежду. Благодаря таким символам читатель учится понимать настроение через детали.
</a:t>
            </a:r>
            <a:endParaRPr lang="en-US" sz="10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5169" y="1318200"/>
            <a:ext cx="6613662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«Парус»: краткий литературный разбор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собрала основные сведения для первичного анализа: от автора и формы — до ключевого символа и его значения.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из трех строф поддерживает «путь мысли»: от картины моря — к внутреннему состоянию и выводу о необходимости движения для души.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материалы по творчеству М. Ю. Лермонтова; текст стихотворения «Парус» (1832).
</a:t>
            </a:r>
            <a:endParaRPr lang="en-US" sz="5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небольшой, но насыщенный: в нем легко увидеть тему, идею и образ. Ученики тренируются замечать, как художественные детали меняют настроение строки и всего стихотворения.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изучают в 6 классе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«Парусе» удобно учиться читать лирику: выделять символы, различать эпитет и риторический вопрос. Повтор слова и вопросы заставляют внимательнее относиться к каждому слову.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познакомиться с творчеством Лермонтова и особенностями поэзии XIX века. Оно показывает, что художественная форма может быть простой, а смысл — глубоким и личным.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текстом стихотворения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строится на смысловых опорах: «парус», «буря», «покой», «одинокой».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ритм и звучание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Четырехстопный ямб придает тексту плавность: чтение звучит почти как мерный шаг. Благодаря этому настроение кажется «разговорным», но при этом не теряет поэтической точности.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слова «парус» и вопросительная интонация создают эффект внутреннего волнения. Спокойный ритм как будто поддерживает море, но тревога прерывает это спокойствие.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Перекрестная рифмовка и разделение на строфы помогают воспринимать движение мысли по частям. Каждая строфа настраивает слушателя по-новому: от наблюдения — к вопросам и напряжению.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по строфам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строфе герой задает вопросы, поэтому спокойное созерцание сменяется сомнением. В третьей строфе напряжение доходит до просьбы о буре.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нарастание: от тихого описания — к внутреннему конфликту и стремлению к движению. Так форма поддерживает смысл.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«Парус» (1832); условная оценка по преобладающей интонации в каждой строфе).
</a:t>
            </a:r>
            <a:endParaRPr lang="en-US" sz="51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«Парус» — это размышление о человеке, который ищет смысл и не принимает неподвижность. Морской пейзаж в стихотворении становится способом говорить о внутренней жизни.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образ паруса связан с одиночеством, свободой и необходимостью движения. Парус не просто «плывет» — он как будто выражает состояние души, которая не успокаивается полностью.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формы сочетается с глубиной мысли: короткий текст передает целую линию напряжения. Поэтому стихотворение остается узнаваемым и часто цитируется как ключ к лирике Лермонтова.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стихотворении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«Парус» как стихотворение о поиске и свободе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«Парусе» море, внутреннее состояние героя и размышление о судьбе связаны в единый смысл. Ключевые идеи — одиночество, стремление к движению и неприятие пустого покоя через образ паруса.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2026-05-13T03:43:55Z</dcterms:created>
  <dcterms:modified xsi:type="dcterms:W3CDTF">2026-05-13T03:43:55Z</dcterms:modified>
</cp:coreProperties>
</file>