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зоны степей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уязвима: сохранить её можно только вместе с людьми.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открытое пространство суши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 — это ровные просторы с травами, жарким летом, сильными ветрами и небольшим количеством осадков. В России она тянется от юга Европейской части до Забайкалья, а особенно ценны её почвы — чернозёмы.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степной природы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 степи жаркое, а дождей выпадает мало. Из-за нехватки влаги растения и животные приспосабливаются к засухе, а жизнь в природе заметно зависит от времени суток и погоды.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распространены чернозёмы и каштановые почвы. Чернозём особенно ценен: он богат перегноем и считается одним из самых плодородных типов почв в мире.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Засухоустойчивые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Ковыль, типчак и полынь имеют узкие листья и глубокие корни. Такие признаки помогают им сохранять влагу, переживать жару и быстро восстанавливаться после сухих периодов.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Сурки, суслики, тушканчики и степной орёл избегают дневной жары. Одни выходят на поверхность утром и вечером, другие ведут ночной образ жизни и прячутся в норах или высокой траве.
</a:t>
            </a:r>
            <a:endParaRPr lang="en-US" sz="8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 разные времена года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меняется особенно быстро: после талого снега и первых дождей появляются молодые травы, а среди них распускаются тюльпаны и ирисы. Пространство словно оживает, и на фоне свежей зелени хорошо видны открытые горизонты.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золотой размах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травы становятся выше, плотнее и суше, а весь ландшафт приобретает жёлто-золотой оттенок. В такую пору особенно заметны широкие равнины без леса, ковыльные поля и редкие животные, которые держатся настороже на открытом пространстве.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ветры усиливаются, травы высыхают, и степь выглядит ещё более просторной. На фоне неба особенно выразительно смотрятся стадо сайгаков, птица-дрофа или одинокий стебель ковыля, наклонённый к горизонту.
</a:t>
            </a:r>
            <a:endParaRPr lang="en-US" sz="91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отдельный участок степи быстро теряет природный облик, если на нём постоянно вмешивается человек.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степям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степь страдает от распашки: именно она сильнее всего разрушает естественный травяной покров.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учебной темы; точные доли зависят от региона.
</a:t>
            </a:r>
            <a:endParaRPr lang="en-US" sz="6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отдельные виды и почему им нужна особая охрана.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степной зоны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связаны с открытыми ненарушенными участками степи, поэтому их защита невозможна без охраны самой среды обитания.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Красной книги России и региональных Красных книг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нарушает степную экосистему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последствий хозяйственной деятельности в степи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чернозёмы требуют защиты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формируется очень долго, а потерять его можно быстро. Стоит разрушить растительный покров, и плодородный верхний слой начинает хуже удерживаться в почве.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Разрушаются от ветра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ветре и неправильной распашке частицы почвы легко уносятся. Вместе с ними исчезают питательные вещества, необходимые растениям и будущему урожаю.
</a:t>
            </a:r>
            <a:endParaRPr lang="en-US" sz="93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Падают урожаи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чернозём истончается, земля становится беднее и суше. Это сразу отражается на сельском хозяйстве: урожайность снижается, а восстановление требует времени и затрат.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Страдает вся степь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 — это не только забота о поле, но и о всей природной зоне. Если почва разрушена, хуже растут травы, реже встречаются животные и усиливается пыльная эрозия.
</a:t>
            </a:r>
            <a:endParaRPr lang="en-US" sz="93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охраняемые территории степей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без лишнего шума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заповедниках степь остаётся почти такой, какой была изначально: здесь ограничена хозяйственная деятельность и меньше беспокойства для животных. На охраняемых участках можно увидеть природные тропы, охранные знаки и наблюдательные вышки.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под 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Даурский, Оренбургский и Ростовский заповедники помогают сохранять места, где живут редкие птицы и копытные. Именно здесь особенно важно не нарушать тишину и не сходить с маршрутов, чтобы не тревожить обитателей степи.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природа может восстановиться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 нужны не только для наблюдения, но и для восстановления. Если участок долго не распахивают и не перегружают выпасом, травы возвращаются, а у животных появляется шанс снова расселиться по степи.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степи требует не одной меры, а сразу нескольких согласованных действий людей и природоохранных служб.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степь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охрана мест обитания: без неё редкие растения и животные не смогут сохраняться даже при других мерах.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темы; значения условные, для наглядного сравнения мер.
</a:t>
            </a:r>
            <a:endParaRPr lang="en-US" sz="6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животных степи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охоты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редких животных особенно важны охранный режим и запрет добычи. Даже небольшое беспокойство снижает успешность размножения и делает виды уязвимыми на больших открытых пространствах степи.
</a:t>
            </a:r>
            <a:endParaRPr lang="en-US" sz="83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Сайгаку, дрофе и журавлю-красавке нужны участки без дорог, техники и плотной застройки. Когда степь дробится на маленькие фрагменты, животным труднее кормиться, мигрировать и выводить потомство.
</a:t>
            </a:r>
            <a:endParaRPr lang="en-US" sz="84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 сезон гнездования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гнездования птицы особенно чувствительны к людям и транспорту. Если не тревожить гнёзда, у редких видов выше шанс вырастить птенцов и сохранить численность.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всей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4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отдельный вид можно только вместе с его средой. Если защищать почвы, травы и открытые участки, степь остаётся пригодной для жизни многих редких животных.
</a:t>
            </a:r>
            <a:endParaRPr lang="en-US" sz="9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 степи: причины и последствия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высохшая трава легко вспыхивает от любой искры. В жаркую и ветреную погоду огонь быстро распространяется по открытой степи и охватывает большие площади.
</a:t>
            </a:r>
            <a:endParaRPr lang="en-US" sz="758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часто возникают из-за костров, окурков и неосторожного обращения с огнём. Одна ошибка может привести к гибели семян, насекомых, гнёзд птиц и убежищ мелких зверьков.
</a:t>
            </a:r>
            <a:endParaRPr lang="en-US" sz="73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Урон почве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возгорания поверхность остаётся без растительного покрова. Почва быстрее разрушается ветром и водой, а восстановление трав требует времени, потому что новые растения появляются не сразу.
</a:t>
            </a:r>
            <a:endParaRPr lang="en-US" sz="69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после пожара долго выглядит обеднённой и пустой. Численность животных снижается, а повторные возгорания ещё сильнее замедляют возвращение растений и природного равновесия.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помогают сохранить степь и какие последствия они предотвращают.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степи и их результат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мера работает по-своему, но вместе они защищают почву, растения и животных, а значит сохраняют всю степную экосистему.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«Охрана природы зоны степей».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восстанавливают степные участки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восстановлении нарушенной степи.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науки и наблюдений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сначала измеряют влажность почвы и отмечают состояние растительного покрова на пробных площадках, чтобы понять, насколько сильно изменена степь.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считают растения, птиц и млекопитающих, сравнивая разные участки. Это помогает заметить, где природное сообщество сохраняется лучше всего.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проблемных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показывают, где степь разрушается быстрее из-за распашки, выпаса или пожаров. Такие участки требуют первоочередной защиты и восстановления.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используют для карт охраны природы, планирования заповедников и оценки состояния степных территорий в разные годы.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как меры защиты меняют состояние степи в сторону восстановления природного равновесия.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степи до и после охраны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охраны растут численность редких видов и площадь трав, а количество пожаров заметно снижается.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темы «Охрана природы зоны степей».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 для охраны степи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экскурсиях и прогулках не нужно рвать редкие цветы и травы. Если растение встречается редко, лучше просто сфотографировать его и рассказать о нём другим.
</a:t>
            </a:r>
            <a:endParaRPr lang="en-US" sz="740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разводить огонь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сухой траве нельзя играть с огнём, поджигать траву или оставлять непотушенные костры. Даже маленькая искра может вызвать опасный степной пожар.
</a:t>
            </a:r>
            <a:endParaRPr lang="en-US" sz="776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отдыха важно убирать мусор и не оставлять стекло, пластик или бумагу. Чистая степь безопаснее для животных и дольше сохраняет природный вид.
</a:t>
            </a:r>
            <a:endParaRPr lang="en-US" sz="799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Сообщать о беде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замечен дым, огонь или раненое животное, нужно сразу сказать взрослым. Быстрая помощь помогает избежать большой беды и защитить степную природу.
</a:t>
            </a:r>
            <a:endParaRPr lang="en-US" sz="7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 человек: разумное использование земли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культур помогает сохранять плодородие почвы и не истощать её. Такой подход снижает риск падения урожайности и делает земледелие более устойчивым.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деревьев и кустарников уменьшают силу ветра, задерживают снег и защищают почву от выдувания. Они помогают сохранить влагу и урожай на полях.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химикатов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применение удобрений и средств защиты растений снижает вред для почвы, воды и живых организмов. Это важно для сохранения природного равновесия степи.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участков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работа должна сочетаться с сохранением природных территорий. Если оставлять защитные зоны, степные растения и животные получают место для жизни и размножения.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кратко показывает, как разные угрозы степи связаны с их причинами и какие меры помогают их уменьшить.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 — причина — решение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угрозы есть конкретная причина, поэтому сохранение степи требует точных и заранее продуманных мер защиты.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«Охрана природы зоны степей».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можно сохранить, если действовать сейчас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остаётся живой только тогда, когда люди берегут почву, не тревожат редких животных и не допускают пожаров. Ответственное отношение сегодня защищает её природное богатство завтра.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2026-06-02T15:44:41Z</dcterms:created>
  <dcterms:modified xsi:type="dcterms:W3CDTF">2026-06-02T15:44:41Z</dcterms:modified>
</cp:coreProperties>
</file>