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Биоритмы: как они помогают сохранять здоровье и работоспособность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внутренние часы управляют сном, бодростью и режимом дня.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помогают организму чередовать сон, учёбу и отдых в нужное время. Когда режим сбивается из-за ранних подъёмов, кружков или гаджетов, быстрее накапливается усталость и снижается внимание.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свои биоритмы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биоритмов человека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ритмы длиннее суток и связаны с более длительными изменениями состояния организма. К ним относятся сезонная активность, восстановление после нагрузок и индивидуальные особенности.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Инфрадианные ритмы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ритмы короче суток и заметны в смене периодов сосредоточенности и усталости. Поэтому внимание не бывает одинаковым весь день, даже если человек старается работать без перерыва.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Ультрадианные ритмы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суточные циклы примерно на 24 часа. Они определяют сон и бодрствование, меняют температуру тела и влияют на выработку гормонов в течение дня.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«пульт управления» биоритмами находится в гипоталамусе мозга. Он получает от глаз информацию о свете и темноте и помогает организму понимать, когда пора бодрствовать, а когда — отдыхать.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этих сигналов зависит выработка мелатонина, температура тела, уровень активности и сонливость. Поэтому режим дня легче сохранять, когда свет и время сна совпадают с естественными ритмами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часы человека и их работа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суточной динамики работоспособности по данным физиологии человека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людей есть свои особенности, но общий суточный ритм похож: пик активности обычно приходится на первую половину дня.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для сложных заданий лучше подходит утро и день, а вечером организму чаще нужен отдых.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работоспособность в течение дня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особенно важно спать достаточно, потому что они растут, учатся и быстро расходуют ресурсы нервной системы. Регулярный сон помогает переносить нагрузку спокойнее.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Вечером, когда становится темнее, в организме повышается выработка мелатонина. Этот гормон помогает почувствовать сонливость и подготовиться ко сну.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восстанавливаются силы, лучше закрепляется память и снижается утомление. Недосып заметно ухудшает внимание, точность движений и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главный биоритм восстановления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42839"/>
            <a:ext cx="4152000" cy="15325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гигиены сна и режима дня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повседневные привычки поддерживают внутренние часы, а какие сбивают их работу.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стабильность помогает организму работать предсказуемо, а вечерние экраны, поздний кофеин и нерегулярный режим мешают восстановлению.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биоритмам, а что их нарушает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утренний свет сообщает организму, что начался день. Он помогает быстрее проснуться, усиливает бодрость и постепенно сдвигает засыпание на более раннее время.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тусклый свет помогает успокоиться, а яркие экраны телефонов, планшетов и компьютеров могут задерживать сонливость. Поэтому особенно важно снижать освещение перед сном.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главный сигнал для внутренних часов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биоритмы организуют обычный день школьника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последовательности естественных сигналов: свет, движение, питание, отдых и вечерняя тишина.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Биоритмы, настроение и безопасность поведения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режим сна стабилен, человеку легче сдерживать раздражительность, сохранять спокойствие и быстрее включаться в занятия. Настроение становится ровнее, а учёба идёт увереннее.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сбое биоритмов чаще появляются вялость, рассеянность и ощущение утренней «разбитости». Это мешает сосредоточиться даже на простых заданиях и снижает желание действовать.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ОБЗР это особенно важно: усталость повышает риск ошибок дома, на улице, на дороге и во время спорта. Внимание становится менее точным, а реакция — медленнее.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режим сна и отдыха — это не только про самочувствие, но и про безопасность. Чем лучше восстановление, тем меньше риск невнимательности в повседневных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материалам о влиянии светового дня на режим человека; без точных статистических данных.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светового дня по-разному влияет на привычки: чем меньше естественного света, тем труднее сохранять активность и стабильный сон.
</a:t>
            </a:r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заметно перестраивают режим дня, поэтому особенно важно поддерживать одинаковое время сна, движения и отдыха.
</a:t>
            </a:r>
            <a:endParaRPr lang="en-US" sz="121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ритмы и изменения образа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подростка и школьная нагрузка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даётся легче при свете и спокойном начале дня. Организму требуется время, чтобы включиться в учебную работу и повысить концентрацию.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Сосредоточенность обычно выше, поэтому на этот период удобнее планировать уроки, проверочные работы и дела, требующие точности и внимания.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и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Работоспособность постепенно снижается, особенно если день был длинным. Помогают движение, отдых без перегрузки и сокращение времени у экрана.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одно и то же время помогает внутренним часам. Поздний отход ко сну мешает восстановлению и делает ранний подъём более тяжёлым.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26875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рекомендаций по режиму дня и гигиене сна.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привычках, которые помогают сохранять ровное самочувствие и не сбивать внутренние часы.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полезнее редких рывков: организм быстрее адаптируется, когда сон, еда и отдых происходят примерно в одно и то же время.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поддерживают режим дня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в природе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которые следуют за светом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многие растения раскрывают лепестки, чтобы получить больше света, а к вечеру снова закрываются. Так они защищают себя и лучше приспосабливаются к смене дня и ночи.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и сумеречные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выходят на поиски пищи в сумерках или темноте. В это время им безопаснее двигаться и легче оставаться незаметными в природной среде.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на рассвете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подают голос ранним утром, когда воздух тише и свет только появляется. Рассвет помогает им обозначить территорию и начать активный день.
</a:t>
            </a:r>
            <a:endParaRPr lang="en-US" sz="10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схема, основанная на общих закономерностях режима сна; без точных статистических данных.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сдвиги времени сна заметно влияют на самочувствие в течение дня.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режим, тем выше дневная энергия и результативность учёбы; хаотичный график быстро снижает эти показатели.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регулярного и нарушенного режима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31" y="15013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431" y="150130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0394" y="15013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4969" y="3270225"/>
            <a:ext cx="14137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74125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сбивает биоритмы и почему это опасно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поздний отход ко сну сокращает время восстановления. Утром появляется сонливость, а днём труднее удерживать внимание на уроках и в быту.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сон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телефона или компьютера задерживает выработку мелатонина. Из-за этого засыпание сдвигается, а сон становится менее спокойным.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Экраны вечером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еды и поздние перекусы мешают предсказуемой работе организма. На уроках быстрее падает энергия, а чувство усталости приходит раньше.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Нерегулярное питание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активности делает тело вялым и ухудшает переключение между делами. Небольшая прогулка или разминка помогают вернуть бодрость.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движения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времени подъёма и отхода ко сну сбивает внутренние часы. Организму сложнее привыкать к режиму и восстанавливаться после нагрузок.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Сбитый график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постепенно восстановить режим после сбоя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 принципе постепенной перестройки внутренних часов и ежедневной стабильности.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даёт организму время на восстановление сил, укрепление памяти и упорядочивание полученной за день информации. Без достаточного сна труднее учиться и сохранять спокойствие.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режим помогает днём лучше справляться с нагрузкой, а вечером вовремя переходить к отдыху. Это снижает ощущение разбитости и уменьшает риск переутомления.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устойчивые биоритмы особенно важны: организм растёт, нервная система чувствительна к перегрузке, а хроническая усталость мешает учёбе и повседневной активности.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и здоровье подростка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люди легче просыпаются рано и быстрее включаются в работу утром, другие чувствуют себя продуктивнее ближе к вечеру. Это нормальная особенность хронотипа, а не признак лени.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важно уважать свой ритм, но не разрушать общий распорядок. Регулярные подъём, питание и сон помогают адаптировать индивидуальные особенности к учебному дню.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биоритмов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сон, свет, движение и питание идут по ритму, день становится легче и спокойнее. Это помогает учиться, меньше уставать и безопаснее вести себя в повседневных ситуациях.
</a:t>
            </a:r>
            <a:endParaRPr lang="en-US" sz="803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— это опора для здоровья и успеха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2026-05-21T03:43:03Z</dcterms:created>
  <dcterms:modified xsi:type="dcterms:W3CDTF">2026-05-21T03:43:03Z</dcterms:modified>
</cp:coreProperties>
</file>