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рейсы, торговля и новые карты помогли людям понять северные моря, Африку, Индию и Китай.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Средневековья: как люди узнавали мир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путешествовать стали чаще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V–XV веках торговля между городами и государствами росла: нужны были специи, шёлк, соль, металлы и ткани. Дальние поездки поддерживали корабли, караваны, компас и наблюдения за звёздами.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знания о мире в начале Средневековья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лучше всего представляли земли вокруг Средиземного моря. Именно здесь чаще плавали корабли, работали купцы и появлялись новости, которые постепенно превращались в более ясную географию.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Средиземноморье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ранних картах показывали известные моря и берега, а остальное заполняли рисунками и поясняющими надписями. Так изображали неизвестное, не выдавая его за точно измеренное.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 условными образами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рассказы моряков, купцов и путешественников расширяли представления о расстояниях и путях. Их сообщения сопоставляли и дополняли, поэтому карты со временем становились полезнее и точнее.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путешественников как «двигатель» знаний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Азии и Африке сведения были нередко разрозненными. На картах многие области оставались почти пустыми или передавались через легенды, потому что точных описаний было меньше.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Неполнота сведений о дальних странах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средневековых путешествий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соединяли не только страны, но и знания: люди учились у мореходов друг у друга, уточняли маршруты и обменивались товарами.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подчёркивает равную значимость нескольких «мостов» между Европой, Азией и Африкой: география росла вместе с торговлей.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средневековых торговых и морских маршрутах, используемых в учебных материалах (без единой численной базы).
</a:t>
            </a:r>
            <a:endParaRPr lang="en-US" sz="11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 северная Атлантика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были мореплавателями из Скандинавии. Около 985 года Эрик Рыжий основал поселение в Гренландии, а примерно к 1000 году Лейф Эриксон достиг берегов Северной Америки, вероятно Ньюфаундленда.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длинные корабли отличались прочностью и подходили для плавания по холодным морям. Археологи нашли следы поселения в Л’Анс-о-Медоуз, что помогает подтверждать рассказы о дальних рейсах.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86075"/>
            <a:ext cx="4348200" cy="2289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путешественники Средневековья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том, кто путешествовал дальше всего и какие регионы связывали их маршруты.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мира создавали свои «каналы знания»: одни открывали новые берега, другие описывали города и пути, третьи расширяли представления о морях.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данные о средневековых путешествиях (компиляция общеизвестных фактов).
</a:t>
            </a:r>
            <a:endParaRPr lang="en-US" sz="12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соединял Китай, Среднюю Азию, Персию и Европу. По нему перевозили шёлк, бумагу, пряности, чай, стекло и металлы, а вместе с грузом шли новости.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постоянно обменивались сведениями: как устроены города, какие есть ремёсла, где удобнее торговая стоянка. Так практическая информация постепенно превращалась в более связные знания о странах.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— дорога товаров и знаний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караваны могли двигаться безопасно, на маршруте были важны караван-сараи. Там купцы и торговые животные отдыхали, а охрана и правила снижали риски в пути.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путешествие превращалось в географическое знание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последовательность: наблюдения и записи → описание маршрутов → новые карты.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и мореходы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арабском мире бережно сохраняли и дополняли знания древних географов. Учёный Аль-Идриси в XII веке подготовил подробную карту для короля Рожера II на Сицилии, опираясь на сведения путешественников.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Ибн Баттута в XIV веке прошёл около 120 000 километров и описал города, обычаи и дороги от Марокко до Китая. Эти материалы помогали точнее понимать Африку и Азию.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дальности знаменитых маршрутов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Ибн Баттуты есть приводимая оценка около 120 000 километров. Остальные примеры в источниках чаще описывают «многие годы» и «огромные расстояния», без единой цифры.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масштаб разных типов поездок: сухопутные маршруты и морские рейсы могли быть одинаково дальними по времени, но данные о расстояниях различаются по полноте.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исторических описаний: точная оценка маршрута Ибн Баттуты приводится как около 120 000 км; для остальных — качественные формулировки без единой численной протяжённости.
</a:t>
            </a:r>
            <a:endParaRPr lang="en-US" sz="9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морские экспедиции эпохи Мин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Мин Китаем организовывались большие морские экспедиции под руководством Чжэн Хэ. Их целью было укрепление связей и обмен сведениями с дальними странами и портами.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 века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с множеством судов, включая крупные джонки, доходил до Индии и Аравии. Моряки привозили подарки правителям, а также сведения о торговых возможностях на новых направлениях.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Маршрут: Индия и Аравия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достигали Восточной Африки. По возвращении китайцы получали отчёты о чужих берегах и гаванях, дополняя практическое представление о маршрутах и расстояниях.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Путь: Восточная Африка и обратный сбор данных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суда, которые помогали в дальних плаваниях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использовали моряки Средних веков и как они делали плавания точнее и безопаснее.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решали разные задачи: определяли курс, помогали находить положение и снижали риск, а суда обеспечивали управляемость в дальнем море.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описаниям навигационных средств и судов в учебных материалах по истории мореплавания.
</a:t>
            </a:r>
            <a:endParaRPr lang="en-US" sz="1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купцов и послов показали, что Африка и страны Индийского океана были важными торговыми регионами. Возрастала роль морских путей, связывавших разные города и государства.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более известны порты и города, включая Момбасу, Малинди, Ормуз и Каликут. Эти названия встречались в путевых описаниях и помогали выбирать маршрут и безопасные остановки.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узнали о Африке и Индийском океане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находкой для мореходов стали муссонные ветры. Их сезонность помогала планировать рейсы, чтобы дольше держаться в пути и быстрее достигать нужных берегов Индийского океана.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получали сведения о товарах, которые пользовались спросом: золоте, слоновой кости и специях. Также отмечали ценность редких продуктов, из-за которых морские рейсы были особенно выгодными.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 интерес к новым землям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товарах и практический опыт путешествий постепенно превращались в знания и новые карты.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Средневековья: старые и новые представления о Земле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схема на mappa mundi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карты-мappa mundi часто изображали мир как религиозную схему. Их размеры и расположения были не всегда точными, поэтому они лучше подходили для представлений, чем для навигации.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 и практичные морские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Портоланы, наоборот, показывали берега, порты и направления для мореплавателей. Сравнение разных типов карт помогает увидеть, как от символических рисунков переходили к более практичному изучению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больше всего двигали путешествиями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 и корица особенно ценились, потому что их было мало и они стоили дорого. Из-за этого спрос поддерживал дальние караванные и морские маршруты.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интерес к редким и дорогим товарам делал длительные путешествия экономически оправданными и устойчивыми во времени.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структуры спроса в учебных материалах по торговле Средневековья (точные доли в процентах не приводятся).
</a:t>
            </a:r>
            <a:endParaRPr lang="en-US" sz="1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географических открытий Средневековья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получали более точные сведения об Азии, Африке и северных морях. Это улучшало планы торговцев и мореходов, помогая ориентироваться по известным берегам и направлениям.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влияли не только на экономику: вместе с товарами распространялись болезни, например чума. Кроме того, долгие рейсы усиливали борьбу за контроль над дорогами и портами.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между странами усиливались, а вместе с ними появлялись новые морские маршруты. Дороги становились важнее, потому что через порты шли товары и сведения.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регионов в изучение Земли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складывалась постепенно: каждый регион давал свой вклад в путешествия, знания и обмен между странами.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представления о Земле формировались не одним народом, а системой обменов: море, караваны и торговые связи дополняли друг друга.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учебных курсов о средневековых путешествиях и торговле.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путешествия подготовили почву для Великих географических открытий XV–XVI веков. Они показали, что Земля связана морями, дорогами и торговыми маршрутами, а знания можно накапливать.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средневековые открытия важны для нас сегодня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накоплениям будущим мореплавателям было легче планировать рейсы. Понимание маршрутов и умение работать с картами стало важной основой для более дальних экспедиций.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ветрах, расстояниях, портах и народах собирались постепенно. Их источниками были наблюдения в пути и записи многих путешественников, а не только случайные сведения.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Средневековья были множеством путешествий, карт и встреч между Европой, Азией, Африкой и Северной Атлантикой. Люди узнали новые берега, города и товары, а представление о Земле стало целостнее.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Средневековье расширило карту мира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2026-05-12T23:57:19Z</dcterms:created>
  <dcterms:modified xsi:type="dcterms:W3CDTF">2026-05-12T23:57:19Z</dcterms:modified>
</cp:coreProperties>
</file>