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и карта: как увидеть Землю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 Землю целиком — через глобус и карту.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найти город, реку или страну, на помощь приходят глобус и карта. Они помогают не заблудиться путешественникам, морякам, учёным и школьникам, а ещё показывают нашу большую планету понятнее и аккуратнее, чем взгляд из окна.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нужны глобус и карта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глобус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— это уменьшенная модель нашей планеты в форме шара. Он помогает увидеть Землю такой, какая она есть на самом деле, а не как плоский лист бумаги.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 нём видно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 можно рассмотреть материки, океаны, экватор и полюса. Эти детали показывают, как устроена Земля, и помогают лучше запомнить её главные части.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часто называют маленькой Землёй. Его удобно рассматривать на уроках, потому что он наглядно объясняет форму планеты и делает географию понятной и интересной.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глобус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и подставка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глобуса есть ось, вокруг которой он может вращаться, и подставка, которая его держит. Благодаря этому шар не падает и его удобно поворачивать.
</a:t>
            </a:r>
            <a:endParaRPr lang="en-US" sz="1125" dirty="0"/>
          </a:p>
        </p:txBody>
      </p:sp>
      <p:sp>
        <p:nvSpPr>
          <p:cNvPr id="12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или движение самого глобуса показывают, что Земля вращается. Это делает модель ещё более похожей на настоящую планету и оживляет урок.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на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 нанесены параллели и меридианы. Эти линии словно помогают Земле не потеряться, а нам — быстрее находить нужное место на её поверхности.
</a:t>
            </a:r>
            <a:endParaRPr lang="en-US" sz="1125" dirty="0"/>
          </a:p>
        </p:txBody>
      </p:sp>
      <p:sp>
        <p:nvSpPr>
          <p:cNvPr id="14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и полюса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обычно выделяют особенно заметно, а полюса находятся вверху и внизу глобуса. Так проще понять, где на планете север, а где юг.
</a:t>
            </a:r>
            <a:endParaRPr lang="en-US" sz="112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карта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Плоское изображение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Землю или её часть на плоскости. На ней можно увидеть целую страну, один город, реку, дорогу или даже лесной участок.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9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брать с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159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Карту легко сложить, убрать в рюкзак и открыть, когда нужно найти путь. Она помогает рассматривать мир по частям, не перегружая взгляд сразу всем сразу.
</a:t>
            </a:r>
            <a:endParaRPr lang="en-US" sz="1595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в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1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картой проще выбирать маршрут и искать нужное место. Она нужна не только путешественникам, но и школьникам, которые учатся читать пространство вокруг себя.
</a:t>
            </a:r>
            <a:endParaRPr lang="en-US" sz="159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глобус отличается от карты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лучше передаёт форму Земли, потому что сам тоже круглый. Он показывает планету более похоже, чем плоское изображение на листе.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удобнее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Карту легче носить, складывать и хранить. Поэтому она часто нужна там, где важно быстро открыть нужный участок и сразу найти дорогу.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свои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некоторые части могут выглядеть чуть иначе, чем в жизни, потому что круглую Землю приходится переносить на плоскую поверхность. Это не ошибка, а особенность изображения.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 океаны на Земле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93475" y="3609175"/>
            <a:ext cx="37767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материков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нашей планете шесть материков: Евразия, Африка, Северная Америка, Южная Америка, Австралия и Антарктида. Это самые большие участки суши на Земле.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3850" y="3609175"/>
            <a:ext cx="37767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океана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окружает четыре океана: Тихий, Атлантический, Индийский и Северный Ледовитый. Это огромные водные пространства, которые соединяют разные части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не нарисован на настоящей Земле карандашом, но его часто показывают яркой линией на глобусе и карте. Он проходит посередине планеты и делит её на две половины. Так становится легче понять, где север, а где юг.
</a:t>
            </a:r>
            <a:endParaRPr lang="en-US" sz="87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посередине Земли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полюс находится сверху на глобусе, а Южный — снизу. Обычно их изображают белыми и снежными, словно Земля надела зимние шапки. Эти точки помогают ориентироваться и запоминать, как устроена планета.
</a:t>
            </a:r>
            <a:endParaRPr lang="en-US" sz="897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края планеты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провести воображаемую линию экватора, Земля как будто разделится на Северное и Южное полушария. Это удобный способ представить огромную планету по частям. На рисунке хорошо видны обе половинки и линия, которая их разделяет.
</a:t>
            </a:r>
            <a:endParaRPr lang="en-US" sz="83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половинки Земли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и полюса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и меридианы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идут кругами
</a:t>
            </a:r>
            <a:pPr algn="l" indent="0" marL="0">
              <a:lnSpc>
                <a:spcPct val="115000"/>
              </a:lnSpc>
              <a:buNone/>
            </a:pPr>
            <a:r>
              <a:rPr lang="en-US" sz="1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похожи на круги, которые опоясывают Землю. Они помогают понять, насколько далеко место находится от экватора, и делают карту более понятной.
</a:t>
            </a:r>
            <a:endParaRPr lang="en-US" sz="1555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тянутся линиями
</a:t>
            </a:r>
            <a:pPr algn="l" indent="0" marL="0">
              <a:lnSpc>
                <a:spcPct val="115000"/>
              </a:lnSpc>
              <a:buNone/>
            </a:pPr>
            <a:r>
              <a:rPr lang="en-US" sz="147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соединяют Северный и Южный полюса. Они идут как длинные линии и помогают определять направление и положение объектов на глобусе и карте.
</a:t>
            </a:r>
            <a:endParaRPr lang="en-US" sz="1470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них было бы труднее
</a:t>
            </a:r>
            <a:pPr algn="l" indent="0" marL="0">
              <a:lnSpc>
                <a:spcPct val="115000"/>
              </a:lnSpc>
              <a:buNone/>
            </a:pPr>
            <a:r>
              <a:rPr lang="en-US" sz="15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 таких линий не было, искать города, моря и страны стало бы намного сложнее. Параллели и меридианы словно создают для Земли удобную сетку.
</a:t>
            </a:r>
            <a:endParaRPr lang="en-US" sz="154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предмет на карте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поиска объекта по карте и условным обозначениям.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на карте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говорят
</a:t>
            </a:r>
            <a:pPr algn="l" indent="0" marL="0">
              <a:lnSpc>
                <a:spcPct val="115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помогают сразу понять, что изображено на карте: синий обычно показывает воду, зелёный — леса и низины, а коричневый — возвышенности и горы. Это как подсказки для внимательного читателя.
</a:t>
            </a:r>
            <a:endParaRPr lang="en-US" sz="1216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вместо слов
</a:t>
            </a:r>
            <a:pPr algn="l" indent="0" marL="0">
              <a:lnSpc>
                <a:spcPct val="115000"/>
              </a:lnSpc>
              <a:buNone/>
            </a:pPr>
            <a:r>
              <a:rPr lang="en-US" sz="12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значки обозначают города, дороги, реки, мосты и границы. Они экономят место и делают карту удобной, потому что один знак может заменить длинное объяснение и лишние надписи.
</a:t>
            </a:r>
            <a:endParaRPr lang="en-US" sz="1271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становится понятной
</a:t>
            </a:r>
            <a:pPr algn="l" indent="0" marL="0">
              <a:lnSpc>
                <a:spcPct val="115000"/>
              </a:lnSpc>
              <a:buNone/>
            </a:pPr>
            <a:r>
              <a:rPr lang="en-US" sz="12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знает условные знаки, карта перестаёт казаться сложной. Она превращается в понятный рисунок местности, где можно быстро найти нужный объект и не перепутать его с другим.
</a:t>
            </a:r>
            <a:endParaRPr lang="en-US" sz="1267" dirty="0"/>
          </a:p>
        </p:txBody>
      </p:sp>
      <p:sp>
        <p:nvSpPr>
          <p:cNvPr id="11" name="Text 5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картографов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— это особый язык карт. Если научиться его читать, можно понимать карту почти без слов. Тогда даже большой мир на листе бумаги выглядит аккуратно и ясно.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7350" y="437057"/>
            <a:ext cx="4063200" cy="28013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Масштаб: почему всё уменьшается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3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не помещается сразу
</a:t>
            </a:r>
            <a:pPr algn="l" indent="0" marL="0">
              <a:lnSpc>
                <a:spcPct val="150000"/>
              </a:lnSpc>
              <a:buNone/>
            </a:pPr>
            <a:r>
              <a:rPr lang="en-US" sz="9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очень большая, поэтому её нельзя нарисовать на листе в натуральную величину. Масштаб помогает уменьшить объекты, чтобы на карте уместились города, реки, дороги и целые страны.
</a:t>
            </a:r>
            <a:endParaRPr lang="en-US" sz="934" dirty="0"/>
          </a:p>
        </p:txBody>
      </p:sp>
      <p:sp>
        <p:nvSpPr>
          <p:cNvPr id="11" name="Text 3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8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
</a:t>
            </a:r>
            <a:pPr algn="l" indent="0" marL="0">
              <a:lnSpc>
                <a:spcPct val="150000"/>
              </a:lnSpc>
              <a:buNone/>
            </a:pPr>
            <a:r>
              <a:rPr lang="en-US" sz="8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во сколько раз карта меньше настоящей местности. Один сантиметр на бумаге может означать десятки метров или километры, поэтому по карте можно узнавать не только место, но и расстояние.
</a:t>
            </a:r>
            <a:endParaRPr lang="en-US" sz="886" dirty="0"/>
          </a:p>
        </p:txBody>
      </p:sp>
      <p:sp>
        <p:nvSpPr>
          <p:cNvPr id="12" name="Text 4"/>
          <p:cNvSpPr txBox="1"/>
          <p:nvPr/>
        </p:nvSpPr>
        <p:spPr>
          <a:xfrm>
            <a:off x="6190400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8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 работы
</a:t>
            </a:r>
            <a:pPr algn="l" indent="0" marL="0">
              <a:lnSpc>
                <a:spcPct val="150000"/>
              </a:lnSpc>
              <a:buNone/>
            </a:pPr>
            <a:r>
              <a:rPr lang="en-US" sz="8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масштаба карта была бы просто красивой картинкой. С ним она становится полезным инструментом: помогает планировать путь, сравнивать расстояния и понимать, насколько далеко находятся объекты друг от друга.
</a:t>
            </a:r>
            <a:endParaRPr lang="en-US" sz="8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806" y="1440450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4431" y="1440450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3669" y="3137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0294" y="31370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помогает понять, куда направлена верхняя часть карты или глобуса. Если знать это направление, легче сориентироваться и быстро найти нужное место, не кружась, как потерявшийся котёнок.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находится напротив севера и помогает определить противоположное направление. Когда ребёнок умеет находить юг, ему проще читать карту, выбирать путь и объяснять, куда идти дальше.
</a:t>
            </a:r>
            <a:endParaRPr lang="en-US" sz="1431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подсказывает движение в сторону заката. На карте это одно из главных направлений, которое вместе с другими сторонами горизонта помогает не перепутать дорогу и уверенно двигаться к цели.
</a:t>
            </a:r>
            <a:endParaRPr lang="en-US" sz="1431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связан с восходом солнца и часто помогает запомнить, где искать нужную сторону. Если ориентироваться по востоку, проще понимать расположение городов, рек и других объектов на карте.
</a:t>
            </a:r>
            <a:endParaRPr lang="en-US" sz="1431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горизонта на карте и глобусе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рядом с ребёнком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окна стоит глобус, рядом открыт учебник, а солнечный свет мягко ложится на стол. Ребёнок наклоняется ближе, ищет материки и улыбается, будто нашёл секретный вход в большую планету.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у окна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глобус спокойно стоит на полке или письменном столе. Он напоминает о странах, океанах и полушариях, а ещё помогает ответить на вопросы после уроков, когда захочется всё проверить самому.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помощник
</a:t>
            </a:r>
            <a:endParaRPr lang="en-US" sz="1373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исследователь поворачивает глобус и ищет знакомые места, как настоящий путешественник. Учебник открыт рядом, чтобы сверять названия, а тёплый свет у окна делает занятие особенно уютным и любопытным.
</a:t>
            </a:r>
            <a:endParaRPr lang="en-US" sz="666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 за работой
</a:t>
            </a:r>
            <a:endParaRPr lang="en-US" sz="10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карты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карты показывают горы, равнины, реки, озёра и другие природные объекты. По ним удобно узнавать, как выглядит поверхность Земли и где находятся высокие или низкие места.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политических картах видно страны, их границы, столицы и крупные города. Такие карты помогают понять, как разделён мир между государствами, и где проходит граница между соседями.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погоды и дорог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погоды показывают облака, осадки и температуру, а дорожные карты помогают выбрать маршрут. Они особенно полезны в поездке, когда важно быстро понять, куда ехать и чего ждать.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звёздного неба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особые карты, которые показывают не Землю, а небо. На них можно увидеть созвездия и яркие звёзды, поэтому они помогают смотреть на мир не только под ногами, но и над головой.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глобус и карта работают вместе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один предмет помогает понять другой и уточнить сведения о Земле.
</a:t>
            </a:r>
            <a:endParaRPr lang="en-US" sz="127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которых стоит избегать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забывать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большие расстояния выглядят маленькими, поэтому без масштаба легко ошибиться. Нужно помнить, что бумага уменьшает мир, а настоящая дорога может оказаться намного длиннее.
</a:t>
            </a:r>
            <a:endParaRPr lang="en-US" sz="1014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путать стороны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Экватор, полюса и стороны горизонта нужно различать внимательно. Если перепутать верх и низ на глобусе или север с югом на карте, найти нужное место будет гораздо труднее.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1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рядом расположены похожие реки, города или дороги. Поэтому важно читать названия аккуратно и смотреть на карту шаг за шагом, чтобы не отправиться совсем не туда.
</a:t>
            </a:r>
            <a:endParaRPr lang="en-US" sz="1108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Помнить об изображении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не показывает землю без изменений, потому что она плоская. Из-за этого некоторые формы могут выглядеть иначе, и сведения всегда полезно сверять с другими источниками.
</a:t>
            </a:r>
            <a:endParaRPr lang="en-US" sz="10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и карта в путешествии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выбрать маршрут, найти поворот и не пропустить нужную дорогу. Она особенно полезна в пути, когда нужно быстро понять, где находишься и куда двигаться дальше.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исследователя
</a:t>
            </a:r>
            <a:pPr algn="l" indent="0" marL="0">
              <a:lnSpc>
                <a:spcPct val="115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картой и глобусом легко представить рюкзак, компас и любознательного путешественника. Эти вещи напоминают о поисках, открытиях и маленьких приключениях, которые делают дорогу интереснее.
</a:t>
            </a:r>
            <a:endParaRPr lang="en-US" sz="1207" dirty="0"/>
          </a:p>
        </p:txBody>
      </p:sp>
      <p:sp>
        <p:nvSpPr>
          <p:cNvPr id="12" name="Text 4"/>
          <p:cNvSpPr txBox="1"/>
          <p:nvPr/>
        </p:nvSpPr>
        <p:spPr>
          <a:xfrm>
            <a:off x="4872950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на планете
</a:t>
            </a:r>
            <a:pPr algn="l" indent="0" marL="0">
              <a:lnSpc>
                <a:spcPct val="115000"/>
              </a:lnSpc>
              <a:buNone/>
            </a:pPr>
            <a:r>
              <a:rPr lang="en-US" sz="1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показывает, где страна находится на Земле целиком. Он помогает представить расстояния между материками и понять, почему некоторые места кажутся очень далёкими друг от друга.
</a:t>
            </a:r>
            <a:endParaRPr lang="en-US" sz="127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Земле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круглая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планета имеет форму шара, поэтому глобус передаёт её вид лучше всего. Он помогает представить Землю целиком, а не как большой плоский лист бумаги.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для поиска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особенно удобна, когда нужно найти город, дорогу или страну. Она показывает нужную часть мира крупнее и помогает быстро сориентироваться в пути.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Материки, океаны, экватор и полюса помогают понимать устройство Земли. Эти ориентиры делают карту и глобус понятнее и не дают потеряться в большом мире.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 условные знаки объясняют, как читать карту правильно. Если помнить их, можно уверенно находить места, сравнивать расстояния и чувствовать себя маленьким, но очень умным путешественником.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показывает Землю как шар, а карта помогает рассматривать её по частям. Если знать условные знаки, стороны горизонта и масштаб, мир становится понятным и очень интересным.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и карта — друзья исследователя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2026-05-25T21:24:14Z</dcterms:created>
  <dcterms:modified xsi:type="dcterms:W3CDTF">2026-05-25T21:24:14Z</dcterms:modified>
</cp:coreProperties>
</file>