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for Information: A. A. Milne и работа с текстом на 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Милна, чтобы находить факты, а не только сюжет.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Алан Александр Милн родился в Лондоне, учился в Кембридже, работал журналистом и писал для детей. Его короткие диалоги, ясные образы и узнаваемые герои помогают семиклассникам искать информацию в тексте без лишних трудностей.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Милн и тексты, которые легко читать на уроке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читать ради информации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for information означает, что читатель не пересказывает историю целиком, а находит конкретные сведения: даты, имена, места, названия книг и повторяющиеся ключевые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7 класса важно определять основную мысль абзаца, замечать опорные детали и понимать, какие предложения несут самую полезную информацию для ответа на вопрос.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Отделяем биографию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о писателе нужно различать реальные факты его жизни и вымышленные элементы сюжета, чтобы не смешивать сведения об авторе с событиями произведения.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информация повторяется в разных местах текста, её легче подтвердить и запомнить. Такой способ чтения развивает внимательность и помогает быстро находить нужный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 А. Милн: автор и его эпоха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Алан Александр Милн жил в 1882–1956 годах. Он принадлежал к поколению писателей первой половины XX века, когда в Великобритании особенно заметно развивалась детская литература.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профессия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Милн учился в Кембридже, затем работал журналистом. Этот опыт помог ему писать ясно, точно и с вниманием к деталям, которые легко заметить при чтении.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создавал пьесы, стихи, рассказы и книги для детей. Такое разнообразие показывает, что Милн был не только автором сказочных историй, но и многогранным литератором.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 юмор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сочетают короткие эпизоды, мягкий юмор и наблюдения за обычной жизнью. Благодаря этому тексты остаются понятными и интересными для 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известные книги Милна и то, какие сведения о них можно извлечь из 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Милн известен не только как автор историй о Винни-Пухе, но и как поэт, создававший книги для детей в разных жанрах.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А. А. Милна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Britannica; Encyclopaedia Britannica Kids; The British Library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 Пухе запоминаются именно благодаря кругу друзей, которые делают мир книги живым и разнообразным.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Винни-Пух доминирует в теме, а остальные персонажи поддерживают его образ и помогают раскрыть дружбу, характеры и настроение историй.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чаще всего связаны с Милном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тематическая частотность по материалам презентации; оценка носит учебный, а не статистический характер.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29017" y="3418395"/>
            <a:ext cx="174825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98542" y="3418395"/>
            <a:ext cx="174825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информационный текст о писателе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 личные данные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обычно начинается с имени писателя, годов жизни и места рождения. Эти сведения помогают сразу понять, о ком идёт речь, и отличить автора от его героев.
</a:t>
            </a:r>
            <a:endParaRPr lang="en-US" sz="104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называют главные книги и жанры, в которых работал автор. Читатель узнаёт не только названия, но и может связать каждое произведение с его содержанием.
</a:t>
            </a:r>
            <a:endParaRPr lang="en-US" sz="1053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время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текст часто указывает города, страны и исторический период. Эти детали помогают увидеть, где и когда создавались произведения, а также понять их культурный фон.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вывод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обычно даётся обобщение: чем автор известен и почему его тексты важны. Такой вывод помогает быстро запомнить главную мысль без чтения большого художественного текста.
</a:t>
            </a:r>
            <a:endParaRPr lang="en-US" sz="10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нужные сведения в тексте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информационным текстом о Милне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факты, которые важно запомнить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Алан Александр Милн родился в 1882 году в Лондоне. Эти два факта часто встречаются в информационных текстах и помогают быстро определить время и место его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учился в Кембридже, а затем работал журналистом. Такой путь показывает, что Милн получил хорошее образование и умел писать для разных читательских аудиторий.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Милн печатался в журналах и создавал книги для детей. Это говорит о том, что его творчество было связано не только с одной темой или одним жанром.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творчества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наследии есть стихи, пьесы и рассказы. Благодаря этому Милна можно рассматривать как многогранного автора, а не только как создателя сказок о Пухе.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Стоакровый лес и реальный прототип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прототип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Стоакровый лес связан с лесом Ашдаун в Англии. Реальное место стало основой для художественного пространства, в котором происходят приключения Винни-Пуха и его друзей.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факта и вымысла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Милн опирается на узнаваемый английский пейзаж, но превращает его в сказочный мир. Благодаря этому читатель одновременно видит реальную основу и фантазию автора.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настоящим местом помогает искать в тексте информацию о природе, пространстве и культурном фоне книги. Это делает чтение более внимательным и осмысленным.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как источник информации о характере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64627" y="1328600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Винни-Пух
</a:t>
            </a:r>
            <a:pPr algn="l" indent="0" marL="0">
              <a:lnSpc>
                <a:spcPct val="100000"/>
              </a:lnSpc>
              <a:buNone/>
            </a:pPr>
            <a:r>
              <a:rPr lang="en-US" sz="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его спокойным репликам и простым решениям легко увидеть доброту, доверчивость и любознательность. Он часто действует без спешки, поэтому читатель учится замечать, как поведение героя раскрывает его характер.
</a:t>
            </a:r>
            <a:endParaRPr lang="en-US" sz="1063" dirty="0"/>
          </a:p>
        </p:txBody>
      </p:sp>
      <p:sp>
        <p:nvSpPr>
          <p:cNvPr id="12" name="Text 3"/>
          <p:cNvSpPr txBox="1"/>
          <p:nvPr/>
        </p:nvSpPr>
        <p:spPr>
          <a:xfrm>
            <a:off x="864717" y="2438302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Пятачок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Пятачок говорит осторожно, боится ошибок и часто ищет поддержку друзей. Его реплики показывают верность и внутреннюю неуверенность, а это помогает отличать внешний страх от настоящей преданности.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864717" y="3548016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Иа-Иа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Иа-Иа слышны грусть, усталость и ирония. По его медленным ответам можно понять, что автор передаёт не только настроение героя, но и тему одиночества в истории.
</a:t>
            </a:r>
            <a:endParaRPr lang="en-US" sz="1132" dirty="0"/>
          </a:p>
        </p:txBody>
      </p:sp>
      <p:sp>
        <p:nvSpPr>
          <p:cNvPr id="14" name="Text 5"/>
          <p:cNvSpPr txBox="1"/>
          <p:nvPr/>
        </p:nvSpPr>
        <p:spPr>
          <a:xfrm>
            <a:off x="3516477" y="1328600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Тигра и Сова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Тигра выделяется энергией и шумным поведением, а Сова — уверенностью в своих знаниях. Сопоставление этих героев показывает, как в одном тексте могут быть противоположные типы поведения и общения.
</a:t>
            </a:r>
            <a:endParaRPr lang="en-US" sz="1132" dirty="0"/>
          </a:p>
        </p:txBody>
      </p:sp>
      <p:sp>
        <p:nvSpPr>
          <p:cNvPr id="15" name="Text 6"/>
          <p:cNvSpPr txBox="1"/>
          <p:nvPr/>
        </p:nvSpPr>
        <p:spPr>
          <a:xfrm>
            <a:off x="3516567" y="2438302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дружбе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связывает поступки героев с их речью, он лучше понимает отношения между ними. Милн показывает, что дружба проявляется в поддержке, терпении, заботе и принятии различий.
</a:t>
            </a:r>
            <a:endParaRPr lang="en-US" sz="11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84394"/>
            <a:ext cx="3805200" cy="1818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персонажей, их качества и роль в сюжете.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героя есть своя яркая черта, и вместе они создают картину дружбы, где характер проявляется через действия и общение.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героев Винни-Пуха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А. А. Милна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можно находить по повторяющимся словам, ситуациям и поступкам героев; это помогает увидеть, что за простыми эпизодами скрыты важные жизненные смыслы.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сделан на дружбе, игре и фантазии, но более тихие темы тоже важны: они делают мир Пуха живым и человечным.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произведений А. А. Милна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произведений А. А. Милна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делают его тексты особенно удобными для чтения в 7 классе.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предложения, повторения, простая лексика и разговорная интонация помогают быстро понимать смысл и находить знакомые слова в 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 текстам А. А. Милна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факта к выводу в чтении текста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переходить от отдельной детали к смыслу и теме текста.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как часть информации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позы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Э. Х. Шепарда помогают заметить одежду, движения и расположение героев. По этим деталям читатель быстрее понимает, кто говорит, кто слушает и как персонажи связаны друг с другом.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передаёт эмоции без длинного описания: радость, растерянность, ожидание или грусть. Это учит школьников сопоставлять изображение с текстом и делать вывод о состоянии героя.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фону можно узнать лес, дом, тропинку или комнату, а значит — лучше представить пространство истории. Так рисунок становится дополнительным источником информации, а не просто украшением книги.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тексты Милна говорят об английской культуре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Пухе показывают, что прогулка по лесу, поиск дороги и спокойное наблюдение за природой становятся частью повседневной жизни героев. Это напоминает о ценности размеренного отдыха.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часто важны дом, кресло, чай и разговоры в знакомой компании. Такие детали отражают представление об уюте как о месте, где человеку спокойно и безопасно.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говорят спокойно, благодарят, извиняются и помогают друг другу без лишней резкости. Через это видны нормы вежливости, которые важны для английской культуры.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 игра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Милна построен вокруг детских игр, вымышленных приключений и дружеского общения. Это показывает, что детство рассматривается как особое время, где фантазия и простые радости имеют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детали задают узнаваемую основу, а вымышленные персонажи превращают её в сказочный мир, понятный детям и интересный для анализа.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Милн соединяет точность биографических и географических деталей с фантазией, поэтому история выглядит правдоподобной, хотя остаётся полностью литературной.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вымысел в книгах о Винни-Пухе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 А. Милна и книги о Винни-Пухе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чтения, которые развивает тема Милна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текстами о Милне учит быстро находить даты, имена, места и названия книг. Это развивает внимание к деталям и помогает уверенно отвечать на вопросы по содержанию.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биографии от 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различать реальные сведения об авторе и вымышленные события в книгах. Такое сравнение важно, потому что не все упоминания в тексте относятся к действительности.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абзаца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удобно выделять ключевые слова и коротко формулировать смысл абзаца. Этот навык помогает не теряться в большом тексте и видеть, о чём говорит автор.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можно составить одно-двухпредложный вывод: что узнали об авторе, героях и теме текста. Это учит не только находить информацию, но и осмыслять её.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A. A. Milne важен для чтения ради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Милна соединяют факты, ярких героев и ясный язык, поэтому они хорошо подходят для 7 класса. На их основе легко учиться находить информацию, сравнивать детали и делать точные выводы.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2026-05-31T00:18:14Z</dcterms:created>
  <dcterms:modified xsi:type="dcterms:W3CDTF">2026-05-31T00:18:14Z</dcterms:modified>
</cp:coreProperties>
</file>