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продолжительность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показывает, сколько длится всё вокруг.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вокруг нас каждый день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сопровождает нас с утра до вечера: на уроках, переменах, играх и по дороге домой. Если понимать его, легче начать дело вовремя, не спешить и не забывать, сколько длится каждое занятие.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измеряют продолжительность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измеряют единицами времени. Самые известные из них — секунда, минута, час и сутки. Они помогают понять, какое дело короткое, а какое занимает больше времени.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— самая короткая единица в этом уроке. Её удобно использовать, когда нужно заметить очень быстрое действие: моргание, хлопок или маленький шаг.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длиннее секунды и подходит для небольших дел. За минуту можно прочитать несколько строк, выполнить упражнение или немного подождать.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и сутки нужны для более длинных отрезков времени. В одном часе 60 минут, а в одних сутках 24 часа.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— очень короткое время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секунда почти не заметна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пролетает очень быстро, поэтому её трудно почувствовать без счёта. За это время можно только моргнуть, щёлкнуть пальцами или сделать короткое движение.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успеть за секунду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Секунду удобно показывать секундомером или маленькой стрелкой часов. Так дети видят, как быстро проходит совсем короткое время, почти как шутка.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 составляют одну минуту.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соотношение единиц времени: 1 минута = 60 секунд.
</a:t>
            </a:r>
            <a:endParaRPr lang="en-US" sz="821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минуту можно успеть немного больше, чем за секунду: прочитать, сделать зарядку или подождать учителя.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57666" y="1779938"/>
            <a:ext cx="493523" cy="6580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— время для длинного дела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или чтение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подходит для дел, которые требуют внимания и спокойной работы. За это время можно провести урок, почитать книгу или закончить несколько заданий.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помогают следить за временем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часы показывают, сколько времени уже прошло. По ним удобно понять, когда начинать занятие и когда пора переходить к следующему делу.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Таймер и будильник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Таймер и будильник напоминают о конце времени. Они помогают не забыть, сколько минут осталось до завершения игры, прогулки или подготовки к уроку.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Сутки: день и ночь вместе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— это целые 24 часа. За это время успевают смениться утро, день, вечер и ночь, как будто один большой круглый маршрут без остановок.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сутках есть всё: подъём, школа, ужин и сон. Поэтому их удобно рассматривать как общий отрезок времени, в который помещается весь наш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 длинная продолжительность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дела требуют больше терпения: сон, прогулка, праздник или каникулы. Они тянутся заметно дольше и занимают гораздо больше времени.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«коротко» и «долго» помогают сравнивать события без сложных вычислений. Так ребёнку проще понять, какое дело пролетает быстро, а какое длится основательно.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дела заканчиваются почти сразу: вспышка, щелчок, прыжок. Их продолжительность легко заметить, потому что начало и конец идут очень близко друг к другу.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время без сложных приборов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дела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смотрят, когда дело закончилось. Если конец наступил раньше, значит, время прошло быстрее.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заметить, когда событие началось. Без этого трудно понять, сколько времени оно уже идёт.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понять, что песня длилась меньше урока, а игра — дольше зарядки. Сравнение по началу и концу очень помогает.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часы помогают узнавать время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Настенные часы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на стене часто висят большие часы. Они помогают всем ученикам видеть, который сейчас час, и не опаздывать на урок. Минутная стрелка идёт спокойно, а секундная бежит почти как торопыжка.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Наручные и цифровые часы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Наручные часы удобно носить с собой, а цифровые показывают время крупными цифрами. По ним легко понять, сколько осталось до перемены или до конца занятия, даже если очень хочется спросить: «Ну когда же уже?»
</a:t>
            </a:r>
            <a:endParaRPr lang="en-US" sz="13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учебное время в школе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352705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урок длится 45 минут. За это время ученики читают, пишут, считают и отвечают на вопросы. Важно успеть сделать всё спокойно и без спешки.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30007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класс начинает работать вместе. Учитель объясняет задание, а дети слушают и готовят тетради. С этого момента можно заметить, как быстро проходит учебное время.
</a:t>
            </a:r>
            <a:endParaRPr lang="en-US" sz="1287" dirty="0"/>
          </a:p>
        </p:txBody>
      </p:sp>
      <p:sp>
        <p:nvSpPr>
          <p:cNvPr id="12" name="Text 4"/>
          <p:cNvSpPr txBox="1"/>
          <p:nvPr/>
        </p:nvSpPr>
        <p:spPr>
          <a:xfrm>
            <a:off x="4278608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короче урока: чаще всего она длится 10 или 20 минут. Это время нужно, чтобы отдохнуть, пообщаться и подготовиться к следующему делу.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27730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занятию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перемена заканчивается, начинается следующий урок. Так школьник учится замечать, сколько времени занимает каждое дело, и не путаться в расписании.
</a:t>
            </a:r>
            <a:endParaRPr lang="en-US" sz="13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помогает в играх и спорте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беге важно не только добежать до финиша, но и сделать это быстрее других. Время помогает сравнить результаты честно и без споров.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всех участников одно и то же время, соревнование становится справедливым. Тогда видно, кто лучше справился с заданием за тот же промежуток.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Секундомер показывает, сколько длилось упражнение, прыжок или эстафета. Он помогает замечать даже небольшую разницу между ответами и движениями.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не тот, кто просто торопится, а тот, кто выполняет задание быстрее и аккуратнее. В спорте время — настоящий помощник честного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видно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Дождь бывает очень коротким, а бывает долгим, словно решил остаться на весь день. По его продолжительности легко заметить, как по-разному живут природные явления.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Цветок не раскрывается мгновенно. Ему нужно время, чтобы бутон стал красивым цветком, и это хороший пример того, что не всё происходит быстро.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Птицы улетают осенью и возвращаются весной. Такое ожидание помогает понять, что в природе есть события, которые повторяются не сразу, а через долгий срок.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Смена времён года идёт спокойно и по порядку. Весна, лето, осень и зима напоминают, что некоторые изменения можно заметить только через много дней.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 и секундомер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Песочные часы показывают короткий отрезок времени. Пока песок сыплется сверху вниз, можно понять, сколько длится небольшое дело, например чтение или короткая игра.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Секундомер нужен там, где важна точность. Он помогает узнать, что дольше: бег, прыжки или ответ у доски, и делает сравнение очень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873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9205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большие отрезки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состоит из 7 дней. Она помогает планировать уроки, кружки, выходные и ждать нужное событие без лишней путаницы.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длиннее недели и обычно включает около 30 дней. С ним удобно считать дни до праздника, поездки или начала каникул.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состоит из 12 месяцев. За это время сменяются времена года, и становится видно, как долго длится большой жизненный отрезок.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Сравниваем: короче и длиннее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одно дело заканчивается раньше другого, значит, оно короче. Так можно сравнить звонок и урок, не считая минуты по одной.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событие длится заметно дольше, его называют длиннее. Каникулы длиннее выходных, а прогулка может быть длиннее чтения стихотворения.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Такие слова, как «короче» и «длиннее», помогают быстро понять разницу между делами. Это удобный способ не запутаться и сравнить время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кажется обманщиком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тянется очень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ждала свою очередь у кабинета врача и всё время смотрела на часы. Казалось, прошла целая вечность, хотя минула только одна минута. Когда занятие скучное, время словно делает шаги маленькими ножками.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игра пролетает незаметно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ребята начали игру после уроков и не заметили, как стало темнее. Сначала они думали, что прошло совсем немного времени, а потом удивились, что пора домой. Когда дело увлекает, часы будто бегут быстрее.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52145" y="2191917"/>
            <a:ext cx="1274086" cy="1514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наступает время дороги в школу. Важно выйти вовремя, чтобы успеть на урок и не опоздать к началу занятий.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15198" y="2191917"/>
            <a:ext cx="1274086" cy="1514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подъёма. Это первое дело дня, которое помогает вовремя собраться и не спешить перед выходом из дома.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183672" y="2191917"/>
            <a:ext cx="1274086" cy="1514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наступает завтрак. Он даёт силы на учёбу и помогает начать день спокойно, а не с пустым желудком.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0619" y="2191917"/>
            <a:ext cx="1274086" cy="1514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день делится на уроки и перемены. Одни части нужны для работы, другие — для отдыха и подготовки к следующему занятию.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7189091" y="2191917"/>
            <a:ext cx="1274086" cy="1514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 и сон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ребёнок возвращается домой, ужинает и отдыхает. А потом наступает сон, который завершает день и помогает набраться сил.
</a:t>
            </a:r>
            <a:endParaRPr lang="en-US" sz="1304" dirty="0"/>
          </a:p>
        </p:txBody>
      </p:sp>
      <p:sp>
        <p:nvSpPr>
          <p:cNvPr id="13" name="Text 5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день школьника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время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Начинай дело вовремя и не откладывай его на потом. Если смотреть на часы и помнить о плане, день проходит спокойнее, а важных дел становится меньше забытых.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Полезно записывать задания в простой список и отмечать выполненное. Так легче не отвлекаться, быстрее собираться и приятно видеть, как дела исчезают одно за другим.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продолжительности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показывает, сколько длится событие, а ещё учит сравнивать время: коротко или долго, быстрее или медленнее. Эти умения помогают в школе, дома и в играх каждый день.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2026-05-20T12:17:26Z</dcterms:created>
  <dcterms:modified xsi:type="dcterms:W3CDTF">2026-05-20T12:17:26Z</dcterms:modified>
</cp:coreProperties>
</file>