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 в начале XXI века: путь от кризиса к стабилизации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потрясений 1990-х к стабилизации: рост, централизация и усиление роли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конца 1990-х и ожидания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2000 году Россия оставалась в последствиях кризиса 1998 года: падение производства, слабые банки, задержки зарплат и пенсий, рост бедности и недоверие к институтам. Региональная самостоятельность была высокой, а надежды связывали с порядком и управляемостью.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 году президентом России стал Владимир Путин. Приоритетом стало укрепление исполнительной власти, повышение собираемости налогов и восстановление управляемости государства после разрывов 1990-х.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роли силовых структур поддерживало образ «сильного государства». В совокупности эти изменения задали общий характер политической системы начала XXI века: центр — как главный координатор.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политической практике начала 2000-х особое значение получили стабильность и предсказуемость. Региональная политика стала опираться на подчинение федеральному центру, чтобы решения принимались в едином ключе.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В. В. Путина и изменение политического курса
</a:t>
            </a:r>
            <a:endParaRPr lang="en-US" sz="2473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правовые меры по консолидации контроля центра над регионами (2000–2004).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вертикали власти в 2000-е годы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 нестабильности и страх перед бедностью формировали запрос на порядок. Показателем перемен для многих стали своевременные выплаты зарплат и пенсий: жизнь переставала быть ежедневной борьбой за выживание.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«Наконец платят вовремя»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заметно росла доступность бытовой техники, автомобилей и мобильной связи. Расширялись и кредитные практики, поэтому потребление становилось не разовой удачей, а частью повседневной стратегии семей.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покупки как сигнал нормальности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механизмы и регулярность обязательств усиливали доверие к власти, даже если ожидания были разными. Государственная поддержка все чаще воспринималась как «проверка» того, что перемены действительно работают.
</a:t>
            </a:r>
            <a:endParaRPr lang="en-US" sz="863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государства воспринимается как успех реформ
</a:t>
            </a:r>
            <a:endParaRPr lang="en-US" sz="91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начала 2000-х: запрос на стабильность и рост потребления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особенно усилились в первой половине десятилетия, когда экспортные доходы поддерживались мировой конъюнктурой.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сопровождался увеличением реальных доходов и оживлением внутреннего рынка, но экономическая модель сохраняла сырьевую основу.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России в 2000–2008 годах
</a:t>
            </a:r>
            <a:endParaRPr lang="en-US" sz="238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индексация для демонстрации тенденции (точные статистические значения в графике не указаны).
</a:t>
            </a:r>
            <a:endParaRPr lang="en-US" sz="7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Нефтегазовый фактор и бюджетная устойчивость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мировые цены на нефть и газ стали ключевым источником финансовой устойчивости в 2000-е годы. Доходы от экспорта наполняли бюджет и создавали ресурс для социальных обязательств.
</a:t>
            </a:r>
            <a:endParaRPr lang="en-US" sz="1098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Валютные поступления позволяли наращивать золотовалютные резервы и поддерживать более уверенное финансовое положение государства. Это снижало ощущение «шаткости» курса.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зависимость от сырьевого экспорта делала экономику чувствительной к колебаниям внешнего рынка. В результате структурные реформы и диверсификация продвигались медленнее.
</a:t>
            </a:r>
            <a:endParaRPr lang="en-US" sz="1039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бюджетная предсказуемость усиливалась, когда цены росли, и наоборот — риски возрастали при ухудшении конъюнктуры, что требовало более гибкой экономической политики.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94644"/>
            <a:ext cx="4775700" cy="261961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улучшение уровня жизни в среднем, но сохраняют различия между регионами, городом и периферией, а также между социальными группами.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уровень жизни повысился, однако качество доступа к базовым услугам оставалось неодинаковым — это и формировало устойчивое ощущение неравенства.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изменения: достижения и противоречия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3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социальных тенденций начала XXI века (конкретные цифры не приведены).
</a:t>
            </a:r>
            <a:endParaRPr lang="en-US" sz="8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образования, армии и социальной сферы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Запускались реформы: в образовании обсуждалась и подготавливалась логика Единого государственного экзамена, шла модернизация высшей школы. В армии началось продвижение контрактной модели, параллельно менялась пенсионная система.
</a:t>
            </a:r>
            <a:endParaRPr lang="en-US" sz="795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Происходило постепенное перераспределение приоритетов: больше внимания уделялось подготовке кадров и обновлению образовательных практик. В военной сфере ставка делалась на профессионализацию службы.
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Контрактная служба и модернизация высшей школы
</a:t>
            </a:r>
            <a:endParaRPr lang="en-US" sz="928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Монетизация льгот стала одним из самых конфликтных решений: она вызвала масштабные споры и протесты. Для общества это стало сигналом, что изменения в социальной сфере ощущаются не только «на бумаге».
</a:t>
            </a:r>
            <a:endParaRPr lang="en-US" sz="908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2005 год: монетизация льгот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отражали стремление модернизировать социальные институты, но усиливали тревогу населения из-за роста нагрузок и неопределенности последствий. Согласие и доверие формировались не автоматически, а через опыт.
</a:t>
            </a:r>
            <a:endParaRPr lang="en-US" sz="858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периода реформ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2000-е годы государство выстраивало более жесткую и централизованную модель взаимодействия с крупным бизнесом. Стратегические отрасли сильнее контролировались властью, а символом перераспределения влияния стало дело ЮКОСа и Михаила Ходорковского.
</a:t>
            </a:r>
            <a:endParaRPr lang="en-US" sz="1091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крупный бизнес: новые правила взаимодействия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росли государственные корпорации и компании, обладавшие высокой степенью политической лояльности. В результате экономическая свобода бизнеса сочеталась с усилением государственного контроля и зависимостью от политических решений.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Президентская власть и управляемая партийно-избирательная архитектура: ключевые решения концентрируются на федеральном уровне.
</a:t>
            </a:r>
            <a:endParaRPr lang="en-US" sz="988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России в 2000-е годы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экономики, доверие усиливалось через ощущение упорядоченности и предсказуемости повседневных решений, а также через расширение практик взаимодействия государства с населением.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поддержки в 2000-е отражает связь легитимности не только с «успехами», но и с завершением хаотичных практик 1990-х.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доверия к власти и легитимности режима
</a:t>
            </a:r>
            <a:endParaRPr lang="en-US" sz="238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 уровне поддержки варьируют по социологическим методикам; здесь показана обобщённая динамика 2000-х, а не конкретный набор замеров.
</a:t>
            </a:r>
            <a:endParaRPr lang="en-US" sz="7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Чеченский конфликт и борьба с терроризмом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Теракты и масштаб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Теракты в Москве, на транспорте и в Беслане показали, насколько уязвимыми могут быть крупные города и общественные места. Это усилило общественный запрос на жёсткие меры.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чеченская кампания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Вооружённое противостояние на Северном Кавказе продолжалось и оставалось одним из ключевых вызовов безопасности в начале XXI века. Конфликт дополнялся массовыми рисками для гражданского населения.
</a:t>
            </a:r>
            <a:endParaRPr lang="en-US" sz="1403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Силовой ответ после 2004 года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2004 года государство расширяло полномочия спецслужб и делало безопасность приоритетом внутренней политики. Это сопровождалось усилением силового компонента в управлении регионом.
</a:t>
            </a:r>
            <a:endParaRPr lang="en-US" sz="1386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стабилизации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давалась крайне высокой ценой: человеческими потерями и длительной психологической травмой общества. Общественные последствия тянулись годами и влияли на доверие к институтам.
</a:t>
            </a:r>
            <a:endParaRPr lang="en-US" sz="1402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изменения городской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среда и новые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мобильной связи, интернета и банковских карт изменило коммуникации, покупки и доступ к информации. Торговые центры и потребительское кредитование расширили повседневный выбор, особенно в крупных городах.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витрина потребления и развлечений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усилились новые форматы досуга, реклама и сетевой ритейл, укреплялись массовые культурные практики. При этом разрыв между мегаполисами и провинцией сохранялся и задавал разные темпы изменений.
</a:t>
            </a:r>
            <a:endParaRPr lang="en-US" sz="2251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2952" y="898025"/>
            <a:ext cx="4996196" cy="37398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2000–2008 годов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фиксирует важнейшие политические и социальные повороты десятилетия, которые повлияли на управляемость, повестку безопасности и формат социальных гарантий.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централизации, кризисных событий и реформ социальной сферы показывает, что устойчивость обеспечивалась не только экономикой, но и перестройкой институтов.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52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 общеизвестные хронологические данные по событиям 2000–2008 годов (без привязки к одной статистической публикации).
</a:t>
            </a:r>
            <a:endParaRPr lang="en-US" sz="527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восстановление международного влияния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начала 2000-х связывался с возвращением статуса крупной державы и защитой интересов на постсоветском пространстве. Отношения с США, ЕС и НАТО оставались ключевыми, а энергетическая тема — постоянной опорой.
</a:t>
            </a:r>
            <a:endParaRPr lang="en-US" sz="1289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СНГ укреплялись позиции через сотрудничество и согласование интересов. Одновременно нарастала публичная критика однополярного мирового порядка, особенно после Мюнхенской речи 2007 года.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Внешнеполитический курс сочетал элементы прагматического диалога и растущего противостояния с западными странами. Это влияло на формат международных переговоров и на восприятие России в мире.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росте инвестиций в отдельные сектора сохранялась структурная зависимость от нефти и газа. Это ограничивало эффект модернизации на всю экономику.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усиливающимся спросом и «узкими местами» технологий и конкуренции объясняет, почему подъём не снял фундаментальные риски долгосрочного развития.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модернизации российской экономики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на основе описанных в тексте ограничений; точные численные ряды по годам в задании не предоставлены.
</a:t>
            </a:r>
            <a:endParaRPr lang="en-US" sz="7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2008 год: мировой кризис и завершение этапа стабилизации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 российская экономика столкнулась с последствиями мирового финансового кризиса 2008 года. Темпы роста стали снижаться, а риски для банков и рынков усилились.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Экспортно-сырьевая модель начала проявлять дополнительную уязвимость: колебания внешней конъюнктуры отражались быстрее и заметнее. Это усложнило прогнозирование доходов и бюджетных возможностей.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политической сфере завершался первый длительный этап правления В. В. Путина, а вопрос преемственности власти стал центральным. От этого зависело ожидание стабильности у разных групп общества.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2008 год обозначил переход к более сложной, нестабильной фазе. Иными словами, период уверенного роста сменялся необходимостью адаптации к внешним шокам и внутренним ограничениям.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периода: стабилизация → усиление управления → рост доходов → одновременное закрепление структурных ограничений.
</a:t>
            </a:r>
            <a:endParaRPr lang="en-US" sz="1055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России в начале XXI 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начала XXI века для современной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 стало временем восстановления государственности, экономического подъёма и укрепления центральной власти после кризиса 1990-х. Были заложены основы политической системы, но закрепились сырьевые риски, неравенство и ограничения плюрализма.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2026-05-11T13:12:14Z</dcterms:created>
  <dcterms:modified xsi:type="dcterms:W3CDTF">2026-05-11T13:12:14Z</dcterms:modified>
</cp:coreProperties>
</file>