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The Unreal Past в английском языке: структура и применение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Unreal Past — грамматическая категория для выражения нереальных ситуаций в прошлом.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Unreal Past в старшей школе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Unreal Past важен для передачи сожалений и гипотетических событий. Это помогает старшеклассникам успешно сдавать экзамены, а также понимать и анализировать англоязычные тексты более глубоко.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нереального прошедшего времени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Unreal Past описывает события, которые не произошли, но могли бы при иных условиях, подчёркивая воображаемость происходящего.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включают построение гипотетических ситуаций, выражение сожалений и анализ альтернативных вариантов развития событий.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реального прошедшего, Unreal Past акцентирует невозможность свершения события, а не фактическое его свершение.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грамматические схемы Unreal Past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с if и wish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Unreal Past после if употребляется Past Simple или Past Perfect для разного типа нереальных условий, а конструкции wish и if only выражают сожаления о прошлом.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модальных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с перфектным инфинитивом (could have, would have) дополняют смысл гипотез и альтернативных возможностей в прошлом.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и if only: выражение сожаления о прошлом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Wish + Past Perfect служит для выражения личного сожаления о несбывшемся действии, например, “I wish I had studied harder.”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only + Past Perfect подчёркивает более сильное сожаление или огорчение по поводу отсутствия события, например, “If only she had come.”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используют форму Past Perfect, указывая на невозможность изменить прошлое.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 structures emphasize emotional depth and underline missed opportunities or regrets precisely and effectively.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третьего условного: гипотетические ситуации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Опоздание и пропущенный автобус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я вышел раньше, я бы успел на автобус. Такая конструкция демонстрирует невозможность изменить прошлое и выражает сожаление о несостоявшемся событии.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Упущенная возможность на экзамене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она подготовилась тщательнее, она могла бы получить лучший результат. Эта фраза подчёркивает альтернативные варианты развития ситуации, не реализовавшиеся на самом деле.
</a:t>
            </a:r>
            <a:endParaRPr lang="en-US" sz="13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wish и if only: эмоциональный акцент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‘I wish’ чаще выражает обычное сожаление, используемое в повседневной речи для личных желаний или изменений прошлого.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‘If only’ придаёт высказыванию более глубокий, драматический оттенок, подчёркивая сильное сожаление или утрату.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используют Past Perfect для обозначения невозможных изменений в прошлом, но отличаются степенью эмоциональной насыщенности.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значений с модальными глаголами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have: уверенность в результате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have указывает на уверенность в том, что событие произошло бы при других обстоятельствах, например, ‘He would have succeeded.’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have и might have: возможность и 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have выражает упущенную возможность, а might have — гипотетическую вероятность, добавляя нюансы смысла и эмоций в описания прошлого.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сравнение: реальное vs. нереальное прошедшее
</a:t>
            </a:r>
            <a:endParaRPr lang="en-US" sz="216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 соотношение фактических и гипотетических утверждений в английском прошедшем времени.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Unreal Past структурно и смыслово отличается своей гипотетичностью, противопоставляясь реальным событиям, что отражает важность различения.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Unreal Past с as if и as though: правила и примеры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с as if/as though после глагола употребляется Past Simple для предположений о настоящем, например, ‘He acts as if he knew.’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о невозможных событиях в прошлом, употребляется Past Perfect, например, ‘She looked as if she had seen a ghost.’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выделяют степень вероятности или воображаемость ситуации, подчёркивая её нереальность.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Ассоциируя реальные действия с воображаемыми сценариями, они обогащают выразительность речи и точность описания.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Unreal Past выделяется тем, что описывает события, не произошедшие в прошлом, но возможные при иных условиях, в отличие от Past Simple и Past Perfect, фиксирующих реально свершившиеся действия.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Unreal Past — выражение гипотетических, нереализованных или сожалительных ситуаций, тогда как обычные прошедшие времена передают факты и объективные сведения прошлого.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Unreal Past присутствуют особые формулы с модальными глаголами и конструкциями wish, if only, подчёркивающие невозможность или альтернативность события по сравнению с прямыми прошедшими формами.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Unreal Past от других прошедших форм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выразительность конструкций Unreal Past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Unreal Past придают речи особую эмоциональную окраску, помогая выразить глубокое сожаление о несостоявшемся или упущенной возможности в прошлом.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 с wish и if only способствует передаче разочарования, упрёка к себе или другим за совершённые или упущенные действия.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несут оттенок мечты и нереализованных желаний, что делает высказывания более глубоко личными и эмоционально насыщенными.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например, «If only I had told the truth», иллюстрируют, как грамматические структуры связаны с выражением сложных чувств и внутреннего конфликта.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Unreal Past в различных стилях речи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стиль: вежливость и 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документах и переписке конструкции Unreal Past подчеркивают уважение и тактичность. Например, выражение «I wish to clarify» звучит более деликатно и профессионально, чем прямые утверждения. Такой стиль помогает сгладить возможные недоразумения.
</a:t>
            </a:r>
            <a:endParaRPr lang="en-US" sz="1297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речь: эмоции и личные переживания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разговорах Unreal Past часто используется для передачи сожалений, мечтаний и выражения эмоциональной глубины. Фразы с wish или if only встречаются в диалогах, песнях и литературе, усиливая эффект драматизма и личностной вовлечённости.
</a:t>
            </a:r>
            <a:endParaRPr lang="en-US" sz="12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реальных и нереальных прошедших высказываний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пары предложений: слева — реальные действия, справа — их нереальные альтернативы в Unreal Past с акцентом на невозможность изменения событий.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прошедшие утверждают факты, тогда как Unreal Past создает гипотетические, сожалительные конструкции, отражающие альтернативные варианты развития событий.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Лингвистический анализ учебной литературы по английской грамматике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11-классников с Unreal Past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употребление Past Simple вместо Past Perfect после wish и if only, что искажает смысл выражения нереальности произошедшего события.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понятий wish и hope приводит к неправильному выражению желаний и сожалений, поскольку wish употребляется для нереальных ситуаций, а hope — для реальных или возможных.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использование конструкций if only и as if вызывает затруднения в передаче степени вероятности и гипотетичности, поэтому важна четкая дифференциация и практика.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Unreal Past в литературе и кино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Шекспир: выражение сожаления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трагедиях Шекспира нередко звучат фразы типа «If I had known you then», которые передают болезненное осознание упущенных возможностей и трагедию альтернативного прошлого.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кино: драматизация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современности часто встречаются реплики «If only I had arrived on time», усиливающие драматический эффект и передающие эмоциональную глубину персонажей.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литература: психологический аспект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в романах активно использует Unreal Past, чтобы показать внутренние конфликты героев, их сожаления и мечты через грамматические формы, создавая психологическую насыщенность текста.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Unreal Past для критики и советов в прошлом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Unreal Past широко применяются для выражения критики событий или действий, которые не были совершены, например: «You should have called her» — упущенное обязательство.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помогают подчеркнуть невозможность изменить прошлое, одновременно подчеркивая оценочное суждение говорящего.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 модальными глаголами и перфектным инфинитивом используются для советов, сожалений и гипотез относительно альтернативного результата событий.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Unreal Past с модальными глаголами: функции и нюансы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have выражает упущенные возможности и способности, подчеркивая, что действие могло случиться, но не произошло.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have указывает на уверенное следствие или намерение, которому помешали обстоятельства из прошлого.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have передаёт гипотетическую вероятность или предположение о событии, ставшем альтернативным исходом.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конструкций добавляет глубину и эмоциональную насыщенность речи, усиливая смысловые оттенки гипотетичности.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Unreal Past повышает уровень речевой культуры, позволяя точно выражать сложные мысли и эмоции в устной и письменной форме.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конструкций помогает лучше понимать англоязычную литературу, фильмы и экзаменационные задания, что способствует успешной учебе.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работы с Unreal Past формирует гибкость мышления и критический подход к анализу альтернативных вариантов развития ситуаций.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знания Unreal Past для молодежи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Unreal Past для профессионального и личностного роста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Unreal Past обеспечивает глубокое понимание английского языка, раскрывая эмоциональные и смысловые аспекты речи, что критично для успешного обучения и развития коммуникативных компетенций.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2026-05-07T21:46:09Z</dcterms:created>
  <dcterms:modified xsi:type="dcterms:W3CDTF">2026-05-07T21:46:09Z</dcterms:modified>
</cp:coreProperties>
</file>