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европейской культуры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через эпохи, где менялись идеи, ценности и образ человека.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пространство встреч и обмена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культура развивалась через контакты народов, городов и идей. Наследие античности, христианство, торговля, университеты и открытия постоянно соединяли традицию с обновлением и формировали общий культурный опыт континента.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основных этапов европейской культуры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показывает не просто смену дат, а переход от одного культурного миропонимания к другому.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европейской культуры шло через последовательную смену ценностных центров: от античного разума к религиозной традиции, затем к гуманизму и плюрализму.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исторической периодизации европейской культуры на основе школьного курса истории и культурологии.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247" y="1100500"/>
            <a:ext cx="3613906" cy="3435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как основа европейской культуры
</a:t>
            </a:r>
            <a:endParaRPr lang="en-US" sz="2497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08100" y="118917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Греческое наследие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508100" y="145360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 сформировала философию, театр, риторику и идеал соразмерности. Человек воспринимался прежде всего как гражданин полиса, способный мыслить, спорить и участвовать в общественной жизни.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508100" y="381412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эпохи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508100" y="407855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культура ценила разум, ясность формы и интерес к личности. Именно отсюда в европейской традиции укрепились представления о гармонии, мере и значении образованного слова.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508100" y="2939142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авторы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508100" y="3203574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Гомер, Софокл, Платон, Аристотель, Вергилий и Цицерон задали образцы для литературы, философии и публичной речи. Их тексты веками читались как источник знаний и культурного авторитета.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508100" y="2064158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вклад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508100" y="2328591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Рим развил право, инженерное мастерство и государственное устройство. Латинский язык и письменная традиция стали важной основой для последующей европейской образованности и административной культуры.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и раннехристианская культура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Западной Римской империи именно Византия во многом сохранила античное наследие. Здесь греческая ученость, государственная традиция и христианское мировоззрение существовали как единая культурная система.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 античности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церковь стала главным хранителем письменности, образования и духовных ценностей. Монастыри переписывали книги, сохраняли тексты древних авторов и передавали их следующим поколениям.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церкви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Византийское искусство узнается по крестово-купольным храмам, мозаикам и иконам. Оно стремилось не к бытовой точности, а к выражению священного смысла и духовной высоты образа.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искусства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 был не только столицей империи, но и крупным центром культуры Восточного Средиземноморья. Через него распространялись художественные формы, богословские идеи и образцы книжной традиции.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90450" y="2939746"/>
            <a:ext cx="2693700" cy="1481009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Европа: церковь, феодалы и символический мир
</a:t>
            </a:r>
            <a:endParaRPr lang="en-US" sz="2538" dirty="0"/>
          </a:p>
        </p:txBody>
      </p:sp>
      <p:sp>
        <p:nvSpPr>
          <p:cNvPr id="11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653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Средневековое общество понимало мир как часть божественного замысла. Церковь определяла духовные нормы, а религиозные представления влияли на образование, искусство, повседневность и политическую легитимацию власти.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54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картина мира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3506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Романская архитектура отличалась массивностью, узкими окнами и ощущением крепости. Готика, напротив, стремилась вверх: стрельчатые арки, витражи и башни создавали впечатление света и устремленности к небу.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3507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Романский и готический стиль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45803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между сеньорами и вассалами формировали социальную структуру Европы. Человек принадлежал не только к семье и общине, но и к иерархии обязанностей, прав и зависимостей.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5805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Феодальный порядок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45803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словесность включала жития святых, богословские трактаты, героический эпос и рыцарские романы. Эти жанры учили вере, верности, долгу и пониманию нравственного выбора.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45805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эпохи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565388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Болонье, Париже и Оксфорде возникли первые университеты, где систематически изучали богословие, право, медицину и философию. Это стало важным шагом к профессиональному знанию и интеллектуальной традиции Европы.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565400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античного мира к Средневековью
</a:t>
            </a:r>
            <a:endParaRPr lang="en-US" sz="2909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исторических изменений и смена культурного идеала человека.
</a:t>
            </a:r>
            <a:endParaRPr lang="en-US" sz="166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и Средневековье: сравнение культурных моделей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менялись представления о человеке, источниках знания и художественных ценностях.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опиралась на рациональность и общественную активность, а Средневековье — на религиозный смысл и духовную иерархию.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историко-культурных характеристик античности и Средневековья.
</a:t>
            </a:r>
            <a:endParaRPr lang="en-US" sz="134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052" y="1100500"/>
            <a:ext cx="3610295" cy="3483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Возрождение: возвращение к человеку и античному наследию
</a:t>
            </a:r>
            <a:endParaRPr lang="en-US" sz="2497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406300" y="1171475"/>
            <a:ext cx="42441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Итальянское начало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4406300" y="1383420"/>
            <a:ext cx="42441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зародилось в Италии в XIV веке, а затем распространилось по Европе. Города, торговля и богатые заказчики создали условия для нового интереса к искусству, науке и образованию.
</a:t>
            </a:r>
            <a:endParaRPr lang="en-US" sz="700" dirty="0"/>
          </a:p>
        </p:txBody>
      </p:sp>
      <p:sp>
        <p:nvSpPr>
          <p:cNvPr id="15" name="Text 4"/>
          <p:cNvSpPr txBox="1"/>
          <p:nvPr/>
        </p:nvSpPr>
        <p:spPr>
          <a:xfrm>
            <a:off x="4406300" y="4005475"/>
            <a:ext cx="42441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имена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406300" y="4217420"/>
            <a:ext cx="42441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 Винчи, Микеланджело, Рафаэль и Эразм Роттердамский воплотили дух эпохи. Их деятельность соединяла художественное мастерство, интеллектуальный поиск и уважение к человеческой личности.
</a:t>
            </a:r>
            <a:endParaRPr lang="en-US" sz="700" dirty="0"/>
          </a:p>
        </p:txBody>
      </p:sp>
      <p:sp>
        <p:nvSpPr>
          <p:cNvPr id="17" name="Text 6"/>
          <p:cNvSpPr txBox="1"/>
          <p:nvPr/>
        </p:nvSpPr>
        <p:spPr>
          <a:xfrm>
            <a:off x="4406300" y="3296975"/>
            <a:ext cx="42441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области знания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4406300" y="3508920"/>
            <a:ext cx="42441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усилила интерес к анатомии, перспективе, наблюдению природы и критическому чтению текстов. Это расширило представление о мире и подготовило переход к научному мышлению Нового времени.
</a:t>
            </a:r>
            <a:endParaRPr lang="en-US" sz="700" dirty="0"/>
          </a:p>
        </p:txBody>
      </p:sp>
      <p:sp>
        <p:nvSpPr>
          <p:cNvPr id="19" name="Text 8"/>
          <p:cNvSpPr txBox="1"/>
          <p:nvPr/>
        </p:nvSpPr>
        <p:spPr>
          <a:xfrm>
            <a:off x="4406300" y="2588475"/>
            <a:ext cx="42441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как образец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4406300" y="2800420"/>
            <a:ext cx="42441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греческим и римским текстам помогло по-новому взглянуть на язык, историю и искусство. Античное наследие стало источником сюжетов, эстетических принципов и научного интереса.
</a:t>
            </a:r>
            <a:endParaRPr lang="en-US" sz="700" dirty="0"/>
          </a:p>
        </p:txBody>
      </p:sp>
      <p:sp>
        <p:nvSpPr>
          <p:cNvPr id="21" name="Text 10"/>
          <p:cNvSpPr txBox="1"/>
          <p:nvPr/>
        </p:nvSpPr>
        <p:spPr>
          <a:xfrm>
            <a:off x="4406300" y="1879975"/>
            <a:ext cx="42441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
</a:t>
            </a:r>
            <a:endParaRPr lang="en-US" sz="1000" dirty="0"/>
          </a:p>
        </p:txBody>
      </p:sp>
      <p:sp>
        <p:nvSpPr>
          <p:cNvPr id="22" name="Text 11"/>
          <p:cNvSpPr txBox="1"/>
          <p:nvPr/>
        </p:nvSpPr>
        <p:spPr>
          <a:xfrm>
            <a:off x="4406300" y="2091920"/>
            <a:ext cx="42441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поставил в центр внимание к личности, ее достоинствам, образованности и свободе творчества. Человек стал восприниматься не только как верующий, но и как мыслящий создатель собственной судьбы.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Возрождения: реализм, перспектива и гармония
</a:t>
            </a:r>
            <a:endParaRPr lang="en-US" sz="2303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Живопись, которая открывает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Возрождения научились строить изображение так, будто зритель смотрит в реальный мир через окно. Линейная перспектива, свет и точная передача пропорций сделали картины убедительными и выразительными. Это изменило сам способ видеть человека и окружающее пространство.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ясных пропорций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Ренессансные зодчие обращались к античным ордерам, симметрии и купольным формам, чтобы создать ощущение порядка и гармонии. Здания Италии этого времени кажутся строгими и уравновешенными, но при этом сохраняют торжественность и человеческий масштаб.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великой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«Тайная вечеря» Леонардо да Винчи и росписи Сикстинской капеллы Микеланджело стали символами Возрождения. В них соединяются драматизм сюжета, внимание к телу и стремление показать внутреннюю силу человека через художественную форму.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Возрождения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связала культурное наследие древности с новым вниманием к человеку, его разуму, опыту и творческой свободе.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культурного внимания сместился к личности, а знания стали пониматься как средство активного преобразования мира.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раздела об эпохе Возрождения.
</a:t>
            </a:r>
            <a:endParaRPr lang="en-US" sz="13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время: научная революция и Просвещение
</a:t>
            </a:r>
            <a:endParaRPr lang="en-US" sz="2647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653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опыт постепенно вытеснили объяснения, основанные только на авторитете традиции. Учёные Нового времени стремились описывать природу через математику, проверяемые закономерности и точные методы исследования.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54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наука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3506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Просвещения утверждали, что разум способен улучшать общество. Локк, Вольтер, Монтескье и Руссо связывали прогресс с образованием, свободой мысли и критикой сословных привилегий.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3507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разума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45803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Коперника, Галилея, Ньютона и Линнея изменили представления о строении Вселенной, движении небесных тел и классификации живой природы, сделав мир предметом системного познания.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5805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Пересмотр картины мира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4917063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время сформировало привычку проверять знания, обсуждать их публично и применять на практике. Именно тогда наука стала важнейшей опорой европейской культуры и социальной модернизации.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917075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эпохи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2024413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XVII–XVIII веках укреплялись абсолютистские государства, но вместе с этим рос запрос на реформы права и управления. Идеи общественного договора и прав человека становились всё заметнее.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2024425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 реформы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науки Нового времени к идеям Просвещения
</a:t>
            </a:r>
            <a:endParaRPr lang="en-US" sz="2753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эпохи: от наблюдения природы к реформам общества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Барокко и классицизм в культуре XVII века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Барокко стремилось поразить зрителя драматизмом, движением и контрастами света и тени. Его художественный язык создавал ощущение напряжённости, величия и изменчивости человеческого мира.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Барокко и эмоции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Классицизм, напротив, подчеркивал ясность, симметрию и подчинение строгим правилам. Он видел идеал искусства в гармонии формы, логике композиции и дисциплине художественного вкуса.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и порядок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европейской драматургии XVII века особенно заметны Пьер Корнель, Жан Расин и Мольер. Их произведения показывали конфликт долга, чувства, морали и общественных норм.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 театр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барокко связана с именами Баха и Генделя, а архитектура — с монументальными дворцами и храмами. Эти формы подчеркивали величие, торжественность и культурный престиж эпохи.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архитектура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индустриальное общество и новые художественные направления
</a:t>
            </a:r>
            <a:endParaRPr lang="en-US" sz="3103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рост, железные дороги и расширение городов резко ускорили жизнь общества. Массовая печать и новые каналы связи сделали культурные идеи доступнее для более широкой аудитории.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переворот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обращался к свободе, сильным чувствам, природе и национальной истории. Он выделял исключительную личность, способную противостоять обыденности и искать собственный путь.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идеал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стремился правдиво показать повседневность, социальные различия и конфликты эпохи. Писатели обращали внимание на труд, быт, городскую среду и зависимость человека от общества.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Реалистический взгляд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Европейскую литературу XIX века определяли Бальзак, Диккенс и Виктор Гюго; в русской традиции особенно значим Лев Толстой. Их произведения расширили представление о человеке и обществе.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имена эпохи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направления XIX века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XIX века не сменяли друг друга мгновенно: они частично сосуществовали и отвечали на разные запросы общества, искусства и восприятия личности.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переход от эмоционально-героического видения мира к более точному, психологически сложному и внутренне рефлексивному изображению человека.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раздела о культуре XIX века.
</a:t>
            </a:r>
            <a:endParaRPr lang="en-US" sz="13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войны, авангард и массовая культура
</a:t>
            </a:r>
            <a:endParaRPr lang="en-US" sz="2497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2075900" y="1171484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потрясения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075900" y="1383425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войны и тоталитарные режимы радикально изменили европейское сознание. Опыт насилия, кризиса и потерь заставил по-новому говорить о человеке, свободе и ответственности.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2075900" y="3978859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культурная аудитория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2075900" y="4190800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XX века стала одновременно элитарной и массовой. Одни произведения требовали подготовки, другие сразу входили в повседневную жизнь, формируя общую европейскую память.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2075900" y="3277016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и экзистенциализм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2075900" y="3488956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сосредоточился на сложности восприятия и эксперименте с формой, а послевоенный экзистенциализм — на одиночестве, выборе и смысле человеческого существования в нестабильном мире.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075900" y="2575172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Авангардный разрыв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075900" y="2787113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Кубизм, экспрессионизм и сюрреализм ломали привычные формы изображения. Художники искали способы передать не только внешний мир, но и тревогу, фрагментарность и внутренний кризис эпохи.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2075900" y="1873328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Техническая среда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2075900" y="2085269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Кино, радио, пресса и позднее телевидение создали массовую аудиторию и новый ритм культурной жизни. Искусство стало быстрее распространяться и сильнее влиять на повседневность.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505865"/>
            <a:ext cx="4791900" cy="20083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изменения XX–XXI веков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европейская культура перешла от индустриальной массовости к цифровой и сетевой среде.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и глобализация усилили культурный обмен, а современные ценности сместили акцент к правам человека, разнообразию и совместимости разных идентичностей.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таблица по материалам раздела о культуре XX–XXI веков.
</a:t>
            </a:r>
            <a:endParaRPr lang="en-US" sz="13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339104"/>
            <a:ext cx="45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339104"/>
            <a:ext cx="45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7275" y="3084118"/>
            <a:ext cx="450000" cy="45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11606" y="3084118"/>
            <a:ext cx="435938" cy="45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Европа: память и культурный диалог
</a:t>
            </a:r>
            <a:endParaRPr lang="en-US" sz="2575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исторические центры и памятники поддерживают связь с прошлым. Охрана наследия помогает Европе сохранять преемственность, не превращая историю в неподвижную традицию.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наследия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 остаются одной из главных основ европейской общественной культуры. Они задают общий язык для обсуждения свободы, достоинства, равенства и гражданской ответственности.
</a:t>
            </a:r>
            <a:endParaRPr lang="en-US" sz="1179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общества Европы стали более многоязычными и многоэтничными. Это усложняет культурную среду, но одновременно расширяет опыт общения, самопонимания и взаимного уважения.
</a:t>
            </a:r>
            <a:endParaRPr lang="en-US" sz="1092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Миграционное многообразие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XXI веке культурный диалог всё чаще связан с экологической ответственностью. Забота о среде воспринимается не только как политика, но и как часть повседневной культуры.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повестка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идентичность сегодня строится как взаимодействие разных традиций, а не как единый шаблон. Общие ценности объединяют при сохранении национальных особенностей и локальных культур.
</a:t>
            </a:r>
            <a:endParaRPr lang="en-US" sz="1153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идентичность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культура: преемственность и обновление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европейской культуры показывает, что её сила — в постоянном диалоге между наследием и новаторством, а её устойчивость обеспечивают свобода мысли, ценность личности и историческая память.
</a:t>
            </a:r>
            <a:endParaRPr lang="en-US" sz="156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2026-06-01T06:06:45Z</dcterms:created>
  <dcterms:modified xsi:type="dcterms:W3CDTF">2026-06-01T06:06:45Z</dcterms:modified>
</cp:coreProperties>
</file>