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соли: основа здоровья животных и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8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— важнейшие вещества для роста и работы организма.
</a:t>
            </a:r>
            <a:endParaRPr lang="en-US" sz="390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минеральные соли и почему они важны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— это неорганические соединения, содержащиеся в природе и организме. Их роль жизненно важна для костей, сердца и нервов, как выяснил химик Юстус Либих в XIX веке.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виды минеральных солей и их функции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отвечает за твердость наших костей и зубов, а также участвует в свертывании крови. Источники — молочные продукты и зелень.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— крепость костей и зубов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регулирует работу сердца и мышц, помогая поддерживать их нормальное сокращение. Богатые источники — бананы, картофель и мясо.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— поддержка мышц и сердца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входит в состав гемоглобина и переносит кислород по крови. Его много в печени, гречке и яблоках.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— транспорт кислорода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минеральных солей у животных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укрепляют кости, зубы и копыта, помогая животным расти и оставаться здоровыми. Они также обеспечивают нормальную работу мышц и сердца.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минералов приводит к рахиту, судорогам и слабости. Животные компенсируют дефицит через сбалансированный корм и природные соли.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кальций и фосфор строят прочный скелет, а натрий и калий контролируют баланс воды в организме. Железо важно для образования гемоглобина.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 подростковом возрасте потребность в минералах растёт из-за активного роста, развития мышц и иммунной системы, что требует сбалансированного питания.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минеральных солей для человека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359" y="1736425"/>
            <a:ext cx="3048331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их функции: сводная таблица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минерал выполняет определённые жизненно важные функции и содержится в разнообразных продуктах питания.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необходимы для правильного функционирования разных органов и систем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минеральные соли попадают в организм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источником минеральных солей является пища: молочные продукты, овощи, мясо и рыба насыщают организм необходимыми элементами.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еды, соли поступают с питьевой водой и минеральными добавками, которые помогают восполнить ежедневную потребность.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разнообразие в рационе, так как ограничение продуктов может стать причиной дефицита конкретного минерала.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перемещения и обмен минеральных солей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попадают в кровь после всасывания в кишечнике, где растворяются и разносятся по всему организму.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участвуют в химических процессах, обеспечивая нормальную работу клеток и органов.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кожа контролируют уровень солей, выводя излишки через мочу и пот, сохраняя баланс.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баланс солей необходим для устойчивой работы организма и поддержания внутреннего гомеостаза.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кальция и железа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дефицита кальция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дефицита железа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 приводит к ломкости костей и выпадению зубов, снижая их прочность и вызывая проблемы с опорно-двигательным аппаратом.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железа вызывает анемию, сопровождающуюся слабостью и быстрой утомляемостью, снижая общий тонус и работоспособность.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кальция у школьников, 2022: сравнительная диаграмма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Заметен самый высокий показатель у школьников из крупных городов, где реже употребляют молочные продукты.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кальция наиболее выражен в России, что требует особого внимания к питанию детей.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 год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минеральных солей и последствия для здоровья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соли, особенно веществ, содержащих натрий, повышает риск развития гипертонии и способствует формированию камней в почках, ухудшая общее состояние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кальция может приводить к кальцинозу сосудов и почек, нарушая их работу, что сказывается на функционировании сердца и нервной системы, вызывая серьезные сбои.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детского роста зависит от достаточного поступления кальция, магния и железа в организме.
</a:t>
            </a:r>
            <a:endParaRPr lang="en-US" sz="1975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процессов формирования костей и мышц у детей напрямую связана с обеспечением организма нужным уровнем минеральных солей.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480550"/>
            <a:ext cx="220800" cy="2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в рационе животных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добывают минералы из природных источников, что важно для их выживания и устойчивости к болезням.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роста молодняка овцы нуждаются в дополнительном поступлении минералов для правильного формирования костей и шерсти.
</a:t>
            </a:r>
            <a:endParaRPr lang="en-US" sz="1131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способствуют формированию крепкой скорлупы яиц, обеспечивая оптимальное развитие потомства и здоровье птиц.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особенно важны для коров в период лактации для повышения качества молока и поддержания здоровья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источники минеральных солей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 речная вода содержат разнообразные минеральные соли, необходимые как для водных организмов, так и для животных и людей, потребляющих эту воду.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в водных экосистемах
</a:t>
            </a:r>
            <a:endParaRPr lang="en-US" sz="991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богата минеральными веществами, которые растения усваивают и передают животным, а известняк и каменная соль являются важными источниками для добычи минералов.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горные породы
</a:t>
            </a:r>
            <a:endParaRPr lang="en-US" sz="1382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принимают минералы из природных солонцов и минерализованных луж, а иногда грызут камни, чтобы восполнить дефицит важных элементов.
</a:t>
            </a:r>
            <a:endParaRPr lang="en-US" sz="836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диких животных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минеральной соли в организме: схема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биологии, 6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о минеральных солях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 г., Мюллер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Мюллер раскрыл роль железа в образовании эритроцитов и переносе кислорода в крови.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позволили разработать методы лечения и профилактики рахита, анемии и эндемического зоба.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 г., Либих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Юстус Либих доказал важность кальция для формирования костей, положив начало пониманию минерального питания.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г., Бушарданн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Бушарданн установил влияние йода на функцию щитовидной железы и профилактику зоба.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физическая активность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сопровождается увеличением потери натрия, калия и магния с потом, что требует повышения их поступления для поддержания мышечной работы и сердечного ритма.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Учащимся, активно занимающимся физкультурой, особенно в жаркое время, следует внимательно следить за сбалансированным потреблением минералов для предотвращения судорог и усталости.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минерального баланса способствует улучшению общей выносливости и снижению риска травм во время тренировок и соревнований.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090" y="0"/>
            <a:ext cx="4229220" cy="5174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поддержанию минерального баланса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разнообразный рацион с фруктами, овощами, мясом и молочными продуктами, чтобы обеспечить организм всеми необходимыми минеральными веществами.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60250" y="35604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 употребление солёных закусок и газированных напитков, пейте достаточное количество чистой воды, особенно при повышенной физической активности и жаркой погоде.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минеральных солей в экстремальных условиях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усиливает потоотделение, что приводит к значительной потере натрия и калия и требует восполнения запасов.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болезнях с сильным потоотделением минеральные соли нужно принимать дополнительно для поддержания водно-солевого баланса и предотвращения обезвоживания.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походы и спортивные соревнования требуют специализированного питания и напитков с минералами для сохранения работоспособности организма.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восполнения минеральных солей в экстремальных условиях может привести к судорогам, слабости и нарушениям работы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необходимы для гармоничного развития и нормального функционирования организма. Их сбалансированное поступление обеспечивает крепкий иммунитет, поддержку всех систем и успешное обучение детей и подростков.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— залог здоровья и активности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2026-05-08T12:50:00Z</dcterms:created>
  <dcterms:modified xsi:type="dcterms:W3CDTF">2026-05-08T12:50:00Z</dcterms:modified>
</cp:coreProperties>
</file>