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лексическое значение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смысл слов точно и уместно.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смысл слова так важен?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звучать одинаково, но в разных ситуациях передавать разные оттенки смысла. Понимание лексического значения помогает читать внимательнее, отвечать точнее и писать без речевых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предмет, действие, признак, количество или явление. У него есть звучание и написание, но главное свойство — значение, без которого слово не выполняет свою смысловую роль.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слова дом, читать, зелёный, быстро называют разные явления и помогают передавать мысли точно. Именно поэтому в речи важно не только произносить слово правильно, но и понимать его смысл.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соединяются в словосочетания, предложения и текст. Так отдельные значения складываются в цельное высказывание, а речь становится связной, понятной и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раскрывает смысл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в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Оля читала текст по природоведению и встретила слово, значение которого не поняла. Она открыла толковый словарь и быстро нашла объяснение. После этого предложение стало ясным, а пересказ — точным и уверенным.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 — несколько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иногда встречается не одно, а несколько значений слова. Это помогает увидеть, как одно и то же слово живёт в разных контекстах и почему его нужно внимательно читать в предложении.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подсказывают 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со словом стоит помета «разг.», «книжн.» или «устар.», это важная подсказка. Она показывает, где слово звучит естественно, а где может быть неуместным.
</a:t>
            </a:r>
            <a:endParaRPr lang="en-US" sz="9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— это основное, привычное значение слова. Оно связано с реальным предметом, действием или признаком и помогает назвать явление без скрытого смысла.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 по сходству формы, внешнего вида, впечатления или свойства. Так язык становится образнее и позволяет говорить не только точно, но и выразительно.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выражения золотые руки, море огней, железный характер не означают золото, море или металл буквально. Здесь слово создаёт яркий образ и помогает передать оценку.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особенно часто встречаются в пословицах, стихах, загадках и художественной речи. Они делают текст живым, запоминающимся и интересным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слов встречаются в речи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учебные примеры из повседневной и школьной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текстах встречаются многозначные слова и переносные значения.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школьным примерам для иллюстрации темы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682599"/>
            <a:ext cx="719700" cy="6397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06100" y="144325"/>
            <a:ext cx="5296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имеют только одно лексическое значение: глобус, треугольник, килограмм. Они называют предмет или явление точно и без дополнительных смыслов.
</a:t>
            </a:r>
            <a:endParaRPr lang="en-US" sz="751" dirty="0"/>
          </a:p>
        </p:txBody>
      </p:sp>
      <p:sp>
        <p:nvSpPr>
          <p:cNvPr id="8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несколько связанных значений: ключ, кисть, корень, лист. Общий признак может быть связан с формой, назначением или частью целого.
</a:t>
            </a:r>
            <a:endParaRPr lang="en-US" sz="7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незнакомого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уточнить смысл слова по контексту и словарю.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смысл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слова и предложения, которые окружают нужное слово. Именно они показывают, о каком предмете или действии идёт речь в конкретной ситуации.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ручка может обозначать часть двери, письменную принадлежность или маленькую руку ребёнка. Без соседних слов понять значение трудно, а иногда и невозможно.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чтении важно учитывать тему текста, общую ситуацию и связь слов в предложении. Контекст помогает избежать ошибки и выбрать верное толкование.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564802"/>
            <a:ext cx="4009200" cy="20104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разными значениями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слово может иметь несколько значений и меняться в зависимости от контекста.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многозначного слова определяется контекстом: без него легко перепутать разные смыслы одного и того же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«Лексическое значение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точность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подобрать слово, которое точнее передаёт мысль. Они близки по смыслу, но могут различаться оттенком, силой признака и уместностью в конкретной ситуации.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слова «смелый», «храбрый» и «отважный» называют похожее качество, но звучат по-разному. Выбор зависит от того, нужен ли нейтральный, торжественный или более выразительный вариант.
</a:t>
            </a:r>
            <a:endParaRPr lang="en-US" sz="117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синоним делает речь разнообразнее и помогает избежать повторов. Благодаря этому высказывание становится ясным, аккуратным и более интересным для слушателя или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противоположные значения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антонимов часто создают яркий контраст в пословицах, загадках и художественных текстах. С их помощью автор подчёркивает противопоставление, делает описание точнее и выразительнее.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слова, которые обозначают противоположные признаки, действия или явления: «высокий — низкий», «день — ночь», «добрый — злой». Они помогают сравнивать и выделять различия.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одинаковая форма, разный смысл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и пишутся одинаково, но называют разные предметы или явления. Например, слово «лук» может означать овощ или оружие.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нельзя путать с многозначными словами: у них нет общего смысла, который связывал бы значения. Поэтому важно внимательно смотреть на предложение целиком.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понять, о каком именно предмете идёт речь. Без него одинаковое слово легко истолковать неверно, особенно в короткой или неполной фразе.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«коса» тоже имеет разные значения: причёска, орудие труда и полоска земли, уходящая в воду. По форме они совпадают, но смысл у них разный.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языковых явлений в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примеров из учебных упражнений и наблюдений на уроке.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и учебных текстах встречаются многозначные слова и синонимы; антонимы и однозначные слова используются реже.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«Лексическое значение слова»; условная оценка для наглядного сравнения.
</a:t>
            </a:r>
            <a:endParaRPr lang="en-US" sz="7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словосочетание уточняет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становится точнее, когда рядом стоят другие слова. Они подсказывают, о чём идёт речь, и помогают выбрать нужное значение без лишних догадок.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другими словами по смыслу и по форме. Именно эта связь показывает, как оно работает в предложении и какое значение нужно понять.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 текста помогает увидеть, в каком значении употреблено слово. Одно и то же выражение может обозначать действие, предмет или переносный образ.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значение слова перед письмом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выбрать точное слово и избежать речевой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слов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слово используют не в своём значении: например, говорят «красивый поступок» вместо более точного «добрый поступок».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похожие слова, особенно паронимы, и выбирают не то, которое подходит по смыслу. Из-за этого высказывание звучит неточно и может ввести в заблуждение.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Неподходящие разговорные или жаргонные слова тоже нарушают правильность речи. В учебном ответе или письменной работе такие слова звучат неуместно и снижают выразительность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свет в окне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загорелась одна тёплая лампа, и окно стало похожим на маленький маяк. Такое описание сразу создаёт настроение спокойствия и ожидания. Одно точное слово помогает увидеть не просто предмет, а живую картину.
</a:t>
            </a:r>
            <a:endParaRPr lang="en-US" sz="958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метели двор выглядел белым и ровным, но тонкая дорожка следов вела к калитке. Автор мог бы выбрать обычные слова, но меткое сравнение делает сцену заметной и почти видимой. Читатель чувствует холод и движение.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03057"/>
            <a:ext cx="3971100" cy="2137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значение слова и его употребление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языковые явления влияют на точность и выразительность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явления по-разному работают в речи: одни уточняют смысл, другие делают его образным, а некоторые требуют внимательного контекста.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лексики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точно и по смыслу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и писать грамотно, нужно не только знать слово, но и понимать его значение в контексте. Тогда речь становится точной, выразительной и по-настоящему ясной.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2026-05-23T09:13:28Z</dcterms:created>
  <dcterms:modified xsi:type="dcterms:W3CDTF">2026-05-23T09:13:28Z</dcterms:modified>
</cp:coreProperties>
</file>