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живёт рядом: в рисунках, песнях, сказках и движении.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— это творчество, через которое люди делятся красотой, мыслями и чувствами. Оно бывает разным: в музыке, картинах, танцах, книгах, театре и кино. У каждого народа есть свои узоры, песни и сказки, хранящие память времени.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искусство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искусство человечества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8410673" y="233642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в пещерах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древние изображения люди оставляли на стенах пещер более 30 000 лет назад. Они рисовали животных, сцены охоты и отпечатки ладоней, словно рассказывали историю без слов.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8410673" y="4823450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важном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рисунки помогали запоминать события, которые были особенно значимыми для племени. Можно сказать, что это были первые картинки-подсказки о жизни людей много тысяч лет назад.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8410673" y="7310475"/>
            <a:ext cx="9194400" cy="22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творчества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Пещерные рисунки показывают, что человек давно умел замечать мир вокруг и выражать свои мысли через образ. С этого начался длинный путь искусства, который продолжается и сегодня.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0" y="2805935"/>
            <a:ext cx="6835800" cy="6321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497200" y="852250"/>
            <a:ext cx="6835800" cy="16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и цвет
</a:t>
            </a:r>
            <a:endParaRPr lang="en-US" sz="4500" dirty="0"/>
          </a:p>
        </p:txBody>
      </p:sp>
      <p:sp>
        <p:nvSpPr>
          <p:cNvPr id="13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Краски на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создают с помощью красок на бумаге, холсте, дереве или стене. Художник выбирает поверхность так, чтобы изображение получилось таким, каким он его задумал.
</a:t>
            </a:r>
            <a:endParaRPr lang="en-US" sz="2941" dirty="0"/>
          </a:p>
        </p:txBody>
      </p:sp>
      <p:sp>
        <p:nvSpPr>
          <p:cNvPr id="14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 картине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картине особенно заметны цвет, линия, свет и тень. Они помогают передать настроение: сделать изображение тёплым, ярким, спокойным или загадочным.
</a:t>
            </a:r>
            <a:endParaRPr lang="en-US" sz="3000" dirty="0"/>
          </a:p>
        </p:txBody>
      </p:sp>
      <p:sp>
        <p:nvSpPr>
          <p:cNvPr id="15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как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в картине работают как помощники художника. С их помощью можно нарисовать весёлый солнечный день, тихий вечер или сказочную страну, где всё светится и удивляет.
</a:t>
            </a:r>
            <a:endParaRPr lang="en-US" sz="2798" dirty="0"/>
          </a:p>
        </p:txBody>
      </p:sp>
      <p:sp>
        <p:nvSpPr>
          <p:cNvPr id="16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живописи встречаются пейзаж, портрет и натюрморт. Каждый жанр по-своему интересен: один показывает природу, другой — человека, а третий — предметы и их красоту.
</a:t>
            </a:r>
            <a:endParaRPr lang="en-US" sz="298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Скульптура и форма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Объёмное 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Скульптура отличается тем, что у неё есть объём. Её можно рассматривать со всех сторон, обходить вокруг и замечать новые детали при каждом взгляде.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10342675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и большие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скульптуры умещаются на ладони, а другие стоят в парках, музеях и на площадях. Размер не мешает им быть выразительными и интересными.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495200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её делают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Скульптуры создают из глины, камня, дерева, металла и даже снега. Материал помогает передать характер работы: мягкий, прочный, тяжёлый или временный, как снежная фигура.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342675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говорит сама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Скульптура рассказывает о человеке, животном или предмете без слов. Достаточно увидеть форму, позу и детали, чтобы понять, что хотел показать мастер.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85284"/>
            <a:ext cx="835200" cy="66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настроение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строится из ритма, мелодии и темпа. Вместе они создают звучание, которое легко узнать и запомнить, даже если песня совсем короткая.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мелодия
</a:t>
            </a:r>
            <a:endParaRPr lang="en-US" sz="3200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 убаюкивают, марши собирают и выравнивают шаг, а танцевальные мелодии сами будто подсказывают двигаться. У каждой музыки свой характер, почти как у людей.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и бодрые мелодии
</a:t>
            </a:r>
            <a:endParaRPr lang="en-US" sz="3200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музыка может звучать радостно, спокойно или загадочно. Поэтому она помогает передавать чувства без слов и делает любую историю живой и понятной.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без слов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Театр: игра и история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561687" y="2321753"/>
            <a:ext cx="3385086" cy="69002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герои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 актёры показывают историю голосом, движением и мимикой. Зрители видят, как персонажи радуются, спорят, ошибаются и ищут правильное решение прямо на сцене.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640668" y="2321753"/>
            <a:ext cx="3385086" cy="69002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 и декорации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 помогают понять, кто перед нами: король, зверь, сказочный герой или обычный человек. Декорации и свет создают место действия и делают спектакль особенно выразительным.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730083" y="2321753"/>
            <a:ext cx="3385086" cy="69002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сцены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соединяет игру, слово и музыку в одно целое. Благодаря этому даже знакомая сказка может зазвучать по-новому и вызвать у зрителей улыбку или удивление.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13819510" y="2321753"/>
            <a:ext cx="3385086" cy="69002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 зрителя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Спектакли часто показывают дружбу, смелость, вежливость и умение исправлять ошибки. После такой истории хочется быть внимательнее к другим и чуть-чуть мудрее.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и движение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слов, но понятно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умеет рассказывать о радости, празднике, силе и дружбе без слов. Стоит только увидеть движение, и настроение уже становится ясным.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и жесты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танце важны шаги, повороты, жесты и рисунок движения. Всё это складывается в красивую историю, где тело словно рисует в воздухе.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танца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может быть народным, сценическим или балетным. У каждого свой характер: один звучит весело и широко, другой — лёгко и изящно, как будто парит.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как красота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танцуют дети, особенно заметны энергия, радость и старание. Танец делает человека увереннее, а зрителям дарит ощущение праздника и хорошего настроения.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сказки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 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тоже относятся к искусству, потому что в них живут образы, настроение и красивое слово. Читатель словно отправляется в путешествие вместе с героями.
</a:t>
            </a:r>
            <a:endParaRPr lang="en-US" sz="2991" dirty="0"/>
          </a:p>
        </p:txBody>
      </p:sp>
      <p:sp>
        <p:nvSpPr>
          <p:cNvPr id="12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и сказках всегда что-то происходит: герои спорят, ищут выход, знакомятся и попадают в необычные ситуации. Читать становится интересно, потому что хочется узнать продолжение.
</a:t>
            </a:r>
            <a:endParaRPr lang="en-US" sz="2962" dirty="0"/>
          </a:p>
        </p:txBody>
      </p:sp>
      <p:sp>
        <p:nvSpPr>
          <p:cNvPr id="13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учит слышать, как красиво может звучать язык. В ней есть шутки, загадки, рифмы и волшебство, поэтому чтение бывает и полезным, и радостным.
</a:t>
            </a:r>
            <a:endParaRPr lang="en-US" sz="3000" dirty="0"/>
          </a:p>
        </p:txBody>
      </p:sp>
      <p:sp>
        <p:nvSpPr>
          <p:cNvPr id="14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и зло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стихи и рассказы помогают различать хорошее и плохое. Они показывают, почему важно быть честным, добрым и смелым, даже если путь непростой.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630" y="2827747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0630" y="5947147"/>
            <a:ext cx="6144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67080" y="2839747"/>
            <a:ext cx="664200" cy="59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67080" y="5959147"/>
            <a:ext cx="664200" cy="590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 мультфильмы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соединяет изображение, звук, музыку и игру актёров. Вместе они помогают зрителю увидеть историю так, будто она происходит прямо перед ним.
</a:t>
            </a:r>
            <a:endParaRPr lang="en-US" sz="2300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объединяет многое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одной секунды анимации часто нужно очень много изображений. Поэтому персонажи двигаются плавно, а их шаги, прыжки и улыбки выглядят живыми.
</a:t>
            </a:r>
            <a:endParaRPr lang="en-US" sz="2300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кадров для движения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Мультфильмы создают из рисунков, кукол или компьютерных кадров. Каждый кадр — это маленький шаг к движению, которое потом кажется настоящим.
</a:t>
            </a:r>
            <a:endParaRPr lang="en-US" sz="2300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 начинается с образа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 мультфильмы умеют смешить, удивлять и волновать. Они помогают увидеть знакомые вещи по-новому и запомнить яркие образы надолго.
</a:t>
            </a:r>
            <a:endParaRPr lang="en-US" sz="2300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для зрителей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идеи к картине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 последовательный процесс создания рисунка: от замысла художника до готовой картины.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художника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561687" y="2321753"/>
            <a:ext cx="3385086" cy="69002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инструменты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и мелки помогают сделать первые линии, наметить форму и не бояться ошибок. Ими удобно рисовать быстро, аккуратно и начинать любую работу с лёгкой идеи.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640668" y="2321753"/>
            <a:ext cx="3385086" cy="69002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Краски с характером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Акварель даёт прозрачные, нежные слои, а гуашь выглядит плотнее и ярче. С их помощью рисунок может стать воздушным, праздничным или очень насыщенным.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730083" y="2321753"/>
            <a:ext cx="3385086" cy="69002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пастель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Пастель напоминает бархат: она мягко ложится на бумагу и создаёт тёплые, спокойные оттенки. Такой материал особенно хорош для облаков, цветов и тихих вечерних пейзажей.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13819510" y="2321753"/>
            <a:ext cx="3385086" cy="69002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Кисти и палитра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Кисти помогают наносить краску тонко или широко, а палитра нужна, чтобы смешивать цвета. Именно так художник находит нужный оттенок, будто готовит краски по своему рецепту.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узоры и тёплые традиции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посуде и ложках хохломы огненно горят ягоды, листья и завитки. Кажется, будто рисунок светится изнутри. Такие узоры сразу делают вещь праздничной и очень нарядной.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Хохлома: золото на красном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Гжель легко узнать по белому фону и синим узорам. На чашках, тарелках и фигурках появляются цветы, птицы и плавные линии. От них будто веет чистым зимним воздухом.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Гжель: синяя сказка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Матрёшка хранит в себе целую семейку кукол, а на её сарафане часто расцветают яркие узоры. Вышивка, роспись и орнаменты рассказывают о традициях так, как умеет только народное искусство.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Матрёшка и орнамент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музейный зал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в зал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 посетители сразу попадают в особый мир тишины и внимания. Здесь нужно идти спокойно, чтобы не задеть экспонаты и успеть разглядеть каждую деталь.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10342675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сокровища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витринах можно увидеть редкие книги, посуду, украшения и вещи, которым много лет. Иногда они сохранились ещё со времён, о которых мы узнаём только из рассказов.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495200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и скульптуры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стенах висят картины, а в центре залов стоят скульптуры. У каждой работы есть свой возраст, форма и история, поэтому смотреть на них особенно интересно.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342675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зритель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учит не спешить и смотреть вдумчиво. Когда человек замечает цвет, линию и настроение, любая вещь начинает рассказывать свою тихую, но очень важную историю.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2345" y="2985284"/>
            <a:ext cx="835200" cy="6681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1345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07870" y="2915264"/>
            <a:ext cx="60615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72345" y="2915264"/>
            <a:ext cx="808200" cy="80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437845" y="2915264"/>
            <a:ext cx="808200" cy="80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смотреть в картине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962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заметить, кто изображён на картине: люди, животные или сказочные персонажи. От этого часто зависит, о чём хочет рассказать художник.
</a:t>
            </a:r>
            <a:endParaRPr lang="en-US" sz="2183" dirty="0"/>
          </a:p>
        </p:txBody>
      </p:sp>
      <p:sp>
        <p:nvSpPr>
          <p:cNvPr id="11" name="Text 3"/>
          <p:cNvSpPr txBox="1"/>
          <p:nvPr/>
        </p:nvSpPr>
        <p:spPr>
          <a:xfrm>
            <a:off x="962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
</a:t>
            </a:r>
            <a:endParaRPr lang="en-US" sz="3200" dirty="0"/>
          </a:p>
        </p:txBody>
      </p:sp>
      <p:sp>
        <p:nvSpPr>
          <p:cNvPr id="12" name="Text 4"/>
          <p:cNvSpPr txBox="1"/>
          <p:nvPr/>
        </p:nvSpPr>
        <p:spPr>
          <a:xfrm>
            <a:off x="4327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помогают понять настроение работы. Яркие оттенки могут радовать, а спокойные и тёмные — делать картину тихой, задумчивой или немного таинственной.
</a:t>
            </a:r>
            <a:endParaRPr lang="en-US" sz="2173" dirty="0"/>
          </a:p>
        </p:txBody>
      </p:sp>
      <p:sp>
        <p:nvSpPr>
          <p:cNvPr id="13" name="Text 5"/>
          <p:cNvSpPr txBox="1"/>
          <p:nvPr/>
        </p:nvSpPr>
        <p:spPr>
          <a:xfrm>
            <a:off x="4327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
</a:t>
            </a:r>
            <a:endParaRPr lang="en-US" sz="3200" dirty="0"/>
          </a:p>
        </p:txBody>
      </p:sp>
      <p:sp>
        <p:nvSpPr>
          <p:cNvPr id="14" name="Text 6"/>
          <p:cNvSpPr txBox="1"/>
          <p:nvPr/>
        </p:nvSpPr>
        <p:spPr>
          <a:xfrm>
            <a:off x="7693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тень подсказывают, где в картине главное. Они делают предметы объёмными, а изображение — более живым, будто оно немного дышит.
</a:t>
            </a:r>
            <a:endParaRPr lang="en-US" sz="2415" dirty="0"/>
          </a:p>
        </p:txBody>
      </p:sp>
      <p:sp>
        <p:nvSpPr>
          <p:cNvPr id="15" name="Text 7"/>
          <p:cNvSpPr txBox="1"/>
          <p:nvPr/>
        </p:nvSpPr>
        <p:spPr>
          <a:xfrm>
            <a:off x="7693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endParaRPr lang="en-US" sz="3200" dirty="0"/>
          </a:p>
        </p:txBody>
      </p:sp>
      <p:sp>
        <p:nvSpPr>
          <p:cNvPr id="16" name="Text 8"/>
          <p:cNvSpPr txBox="1"/>
          <p:nvPr/>
        </p:nvSpPr>
        <p:spPr>
          <a:xfrm>
            <a:off x="11058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рассмотреть, что художник сделал крупным, а что спрятал в мелких деталях. Иногда маленькая деталь помогает увидеть целую историю.
</a:t>
            </a:r>
            <a:endParaRPr lang="en-US" sz="2415" dirty="0"/>
          </a:p>
        </p:txBody>
      </p:sp>
      <p:sp>
        <p:nvSpPr>
          <p:cNvPr id="17" name="Text 9"/>
          <p:cNvSpPr txBox="1"/>
          <p:nvPr/>
        </p:nvSpPr>
        <p:spPr>
          <a:xfrm>
            <a:off x="11058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детали
</a:t>
            </a:r>
            <a:endParaRPr lang="en-US" sz="3200" dirty="0"/>
          </a:p>
        </p:txBody>
      </p:sp>
      <p:sp>
        <p:nvSpPr>
          <p:cNvPr id="18" name="Text 10"/>
          <p:cNvSpPr txBox="1"/>
          <p:nvPr/>
        </p:nvSpPr>
        <p:spPr>
          <a:xfrm>
            <a:off x="14424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зрителя может появиться собственное объяснение картины. И это прекрасно: одно изображение умеет рассказывать сразу несколько историй.
</a:t>
            </a:r>
            <a:endParaRPr lang="en-US" sz="2415" dirty="0"/>
          </a:p>
        </p:txBody>
      </p:sp>
      <p:sp>
        <p:nvSpPr>
          <p:cNvPr id="19" name="Text 11"/>
          <p:cNvSpPr txBox="1"/>
          <p:nvPr/>
        </p:nvSpPr>
        <p:spPr>
          <a:xfrm>
            <a:off x="14424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история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искусство важно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5821050" y="233642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выражать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 не хватает, рисунок, песня или танец могут рассказать о радости, грусти и удивлении. Искусство словно умеет говорить за нас, но очень красиво.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821050" y="409260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 фантазию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картины и музыка подсказывают новые образы и идеи. После встречи с искусством хочется придумывать, фантазировать и смотреть на привычные вещи по-новому.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821050" y="584877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 быть внимательным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заметить цвет, ритм, форму и настроение, нужно хорошенько присмотреться и прислушаться. Поэтому искусство тренирует терпение и помогает замечать важные мелочи.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5821050" y="760495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Сближает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восхищение картиной или песней легко объединяет даже незнакомых людей. Искусство помогает понимать друг друга и делает разговор теплее и добрее.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авторы больших идей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 листе появилось случайное пятно краски, а потом оно превратилось в доброго кота с хвостом-завитком. Так маленький художник понял, что ошибка может стать началом интересной идеи.
</a:t>
            </a:r>
            <a:endParaRPr lang="en-US" sz="2129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Рисунок, который вырос из пятна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друга сочинили танец про ветер: шаг вперёд, поворот, поднятые руки и смешной поклон. Они смеялись, повторяли движения и превращали обычную игру в маленькое сценическое чудо.
</a:t>
            </a:r>
            <a:endParaRPr lang="en-US" sz="1986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из шагов и жестов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придумала весёлую песенку, пока собиралась в школу. В ней были звонкие слова, ритм шагов и улыбка, которая будто пряталась в каждом куплете. Творчество началось прямо на кухне.
</a:t>
            </a:r>
            <a:endParaRPr lang="en-US" sz="2008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Песенка для утреннего света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собственной творческой работы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идея постепенно превращается в законченный рисунок, поделку, песню или танец.
</a:t>
            </a:r>
            <a:endParaRPr lang="en-US" sz="2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9755" y="2869267"/>
            <a:ext cx="664200" cy="53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3305" y="2827747"/>
            <a:ext cx="5376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20255" y="2869267"/>
            <a:ext cx="664200" cy="5313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5405" y="2827747"/>
            <a:ext cx="614400" cy="61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4085655" y="2827747"/>
            <a:ext cx="614400" cy="614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рядом с нами
</a:t>
            </a:r>
            <a:endParaRPr lang="en-US" sz="4500" dirty="0"/>
          </a:p>
        </p:txBody>
      </p:sp>
      <p:sp>
        <p:nvSpPr>
          <p:cNvPr id="1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17" name="Text 2"/>
          <p:cNvSpPr txBox="1"/>
          <p:nvPr/>
        </p:nvSpPr>
        <p:spPr>
          <a:xfrm>
            <a:off x="14866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вывески, плакаты и оформление витрин делают улицы ярче. Даже обычная дорога кажется веселее, когда вокруг есть продуманные цвета и рисунки.
</a:t>
            </a:r>
            <a:endParaRPr lang="en-US" sz="2251" dirty="0"/>
          </a:p>
        </p:txBody>
      </p:sp>
      <p:sp>
        <p:nvSpPr>
          <p:cNvPr id="18" name="Text 3"/>
          <p:cNvSpPr txBox="1"/>
          <p:nvPr/>
        </p:nvSpPr>
        <p:spPr>
          <a:xfrm>
            <a:off x="14640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и вывески
</a:t>
            </a:r>
            <a:endParaRPr lang="en-US" sz="2800" dirty="0"/>
          </a:p>
        </p:txBody>
      </p:sp>
      <p:sp>
        <p:nvSpPr>
          <p:cNvPr id="19" name="Text 4"/>
          <p:cNvSpPr txBox="1"/>
          <p:nvPr/>
        </p:nvSpPr>
        <p:spPr>
          <a:xfrm>
            <a:off x="460692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в книгах и аккуратные рисунки в тетрадях тоже создают настроение. Они помогают читать с интересом и делают школьные страницы похожими на маленькую галерею.
</a:t>
            </a:r>
            <a:endParaRPr lang="en-US" sz="2161" dirty="0"/>
          </a:p>
        </p:txBody>
      </p:sp>
      <p:sp>
        <p:nvSpPr>
          <p:cNvPr id="20" name="Text 5"/>
          <p:cNvSpPr txBox="1"/>
          <p:nvPr/>
        </p:nvSpPr>
        <p:spPr>
          <a:xfrm>
            <a:off x="458427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тетради
</a:t>
            </a:r>
            <a:endParaRPr lang="en-US" sz="2800" dirty="0"/>
          </a:p>
        </p:txBody>
      </p:sp>
      <p:sp>
        <p:nvSpPr>
          <p:cNvPr id="21" name="Text 6"/>
          <p:cNvSpPr txBox="1"/>
          <p:nvPr/>
        </p:nvSpPr>
        <p:spPr>
          <a:xfrm>
            <a:off x="77271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одежде часто встречаются орнаменты, принты и вышивка. Такие детали показывают вкус, поддерживают традиции и иногда выглядят почти как настоящая картина.
</a:t>
            </a:r>
            <a:endParaRPr lang="en-US" sz="2300" dirty="0"/>
          </a:p>
        </p:txBody>
      </p:sp>
      <p:sp>
        <p:nvSpPr>
          <p:cNvPr id="22" name="Text 7"/>
          <p:cNvSpPr txBox="1"/>
          <p:nvPr/>
        </p:nvSpPr>
        <p:spPr>
          <a:xfrm>
            <a:off x="77045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узоры
</a:t>
            </a:r>
            <a:endParaRPr lang="en-US" sz="2800" dirty="0"/>
          </a:p>
        </p:txBody>
      </p:sp>
      <p:sp>
        <p:nvSpPr>
          <p:cNvPr id="23" name="Text 8"/>
          <p:cNvSpPr txBox="1"/>
          <p:nvPr/>
        </p:nvSpPr>
        <p:spPr>
          <a:xfrm>
            <a:off x="1084742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на чашках, тарелках и праздничных украшениях делают каждый день наряднее. Даже завтрак кажется чуточку торжественнее, если рядом красивая посуда.
</a:t>
            </a:r>
            <a:endParaRPr lang="en-US" sz="2042" dirty="0"/>
          </a:p>
        </p:txBody>
      </p:sp>
      <p:sp>
        <p:nvSpPr>
          <p:cNvPr id="24" name="Text 9"/>
          <p:cNvSpPr txBox="1"/>
          <p:nvPr/>
        </p:nvSpPr>
        <p:spPr>
          <a:xfrm>
            <a:off x="1082477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Посуда и праздник
</a:t>
            </a:r>
            <a:endParaRPr lang="en-US" sz="2800" dirty="0"/>
          </a:p>
        </p:txBody>
      </p:sp>
      <p:sp>
        <p:nvSpPr>
          <p:cNvPr id="25" name="Text 10"/>
          <p:cNvSpPr txBox="1"/>
          <p:nvPr/>
        </p:nvSpPr>
        <p:spPr>
          <a:xfrm>
            <a:off x="139676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кино, мультфильмах и песнях искусство звучит и движется вместе. Мы слышим музыку, видим образы и легко запоминаем то, что создаёт хорошее настроение.
</a:t>
            </a:r>
            <a:endParaRPr lang="en-US" sz="2170" dirty="0"/>
          </a:p>
        </p:txBody>
      </p:sp>
      <p:sp>
        <p:nvSpPr>
          <p:cNvPr id="26" name="Text 11"/>
          <p:cNvSpPr txBox="1"/>
          <p:nvPr/>
        </p:nvSpPr>
        <p:spPr>
          <a:xfrm>
            <a:off x="139450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 песни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рядом и внутри нас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делает жизнь ярче, помогает понимать чувства и вдохновляет на смелые идеи. Оно живёт рядом каждый день и всегда готово подарить радость и желание творить своё.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2026-05-25T20:44:14Z</dcterms:created>
  <dcterms:modified xsi:type="dcterms:W3CDTF">2026-05-25T20:44:14Z</dcterms:modified>
</cp:coreProperties>
</file>