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общения: повторяем и узнаём новое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слова, слушание и вежливость помогают людям понимать друг друга.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помогает быть понятым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говорим дома, в школе и в переписке. Слова, интонация, жесты и знаки препинания помогают попросить, ответить, рассказать новость и передать настроение без лишних догадок.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общение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— это обмен мыслями, чувствами и сообщениями. Люди делятся тем, что знают и что чувствуют, чтобы лучше понимать друг друга и договариваться без лишних споров.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участвуют говорящий и слушающий, а в письме ещё и читатель. Каждый участник старается услышать смысл, задать вопрос и ответить так, чтобы было ясно.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помогает дружить, узнавать новое, решать дела и не ссориться по пустякам. Когда люди говорят и слушают внимательно, им легче прийти к общему мнению.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передать мысль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у доски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Ученица отвечает у доски, и весь класс слушает её речь. Голос звучит чётко, паузы помогают не спешить, а интонация показывает, где главное. Так устная речь становится понятной каждому.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Записка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короткая записка: в ней всего несколько слов, но смысл ясен. В письменной речи важны аккуратные буквы, понятные слова и правильные знаки, чтобы сообщение не запутало адресата.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в телефоне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телефоне приходит сообщение: приветствие, вопрос и смайлик. Даже без голоса можно понять настроение, если текст написан ясно и вежливо. Но ошибка в слове или знаке может изменить смысл всего сообщения.
</a:t>
            </a:r>
            <a:endParaRPr lang="en-US" sz="99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стать хорошим слушателем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перебивай собеседника и старайся услышать главное. Внимание помогает понять мысль до конца и не упустить важную деталь.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говорящего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показывает интерес и уважение. Когда человек видит, что его слушают, ему легче говорить спокойно и уверенно.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Переспрашивай, если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непонятно, лучше вежливо уточнить. Один короткий вопрос помогает избежать ошибки и сделать разговор точным.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доброжелательным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лицо, кивок и терпение делают беседу дружелюбной. Такой слушатель помогает говорящему не волноваться и говорить яснее.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их помнить и использовать, общение становится добрее, а люди — внимательнее друг к другу.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русского языка по теме общения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особенно часто помогают начать разговор, попросить, поблагодарить и попрощаться.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начать разговор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говорить спокойно, понятно и вежливо.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вопрос считается хорошим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вопрос короткий и понятный. Он помогает узнать нужную информацию и не заставляет человека долго искать ответ или смущаться.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вопрос начинается с доброго обращения или вежливых слов. Так собеседнику легче ответить спокойно и с желанием помочь.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вопрос задан ясно, ответ тоже получается точным. Это особенно важно в школе, когда нужно понять задание, правило или мысль товарища.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могут быть о времени, причине, месте, признаке или выборе. В русском языке часто говорят: «Когда?», «Почему?», «Где?», «Какой?» и «Как лучше?»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голос, лицо и жесты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вместо 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вошёл в класс, улыбнулся и сразу поздоровался. Одной улыбки хватило, чтобы всем стало понятно: он настроен дружелюбно. Мимика иногда говорит не хуже фразы, а то и быстрее неё.
</a:t>
            </a:r>
            <a:endParaRPr lang="en-US" sz="1083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фраза — разные смыслы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произнёс одно и то же предложение сначала радостно, потом удивлённо, а затем строго. Слова не изменились, но интонация изменила настроение целиком. Поэтому голос в общении почти такой же важный, как и сами слова.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поссориться в разговоре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Остановиться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разговор становится резким, нужно сделать паузу, чтобы не сказать лишнего. Несколько спокойных секунд помогают подумать и не обидеть собеседника.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Сказать о проблеме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«Я не согласен, потому что…» или «Меня это расстроило». Так человек объясняет свою мысль без крика и грубости.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Выслушать и договориться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другого человека стоит его выслушать, извиниться при необходимости и предложить мирное решение. Часто именно так спор заканчивается дружбой, а не ссорой.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 классе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важно слушать учителя, не перебивать одноклассников и отвечать по очереди. Тогда урок проходит спокойно, а каждый может понять задание и высказать свою мысль.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одноклассник помогает другим: делится учебными материалами, подсказывает без насмешки и ждёт своей очереди. Так в паре и группе работать легче и приятнее.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ребята уважают чужое мнение, говорят по делу и задают нужные вопросы, класс становится дружным. В таком общении меньше путаницы и больше полезных открытий.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 семье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люди разговаривают о делах, новостях и планах на день. Важно просить спокойно, благодарить за помощь и честно рассказывать о своих чувствах без капризов и грубости.
</a:t>
            </a:r>
            <a:endParaRPr lang="en-US" sz="996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разговор становится особенно тёплым, когда каждый умеет выслушать и младших, и старших. Уважительные слова помогают понять друг друга и сохранить в доме добрую атмосферу.
</a:t>
            </a:r>
            <a:endParaRPr lang="en-US" sz="926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 интернете и сообщениях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сообщениях нужно писать ясно и коротко, чтобы собеседник сразу понял мысль. Перед отправкой полезно перечитать текст и проверить, нет ли ошибок или двусмысленных слов.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интернете тоже важны вежливость и осторожность. Нельзя пересылать чужие фотографии, личные данные и обидные сообщения, даже если кажется, что это просто шутка.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сообщение звучит резко или непонятно, лучше изменить его. Аккуратный текст, добрые слова и уважительный тон делают переписку безопасной и приятной для всех.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решить маленький спор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помогает спокойно обсудить проблему и найти решение без крика и обид.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008" y="1986438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76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6298" y="2022558"/>
            <a:ext cx="398700" cy="318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ранят, и слова, которые поддерживают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слова могут задеть человека даже случайно. Иногда больно не само замечание, а насмешливый тон, поэтому важно думать, как услышит это собеседник.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фразы помогают смелее смотреть на трудности. Слова «У тебя получится» или «Я помогу» действуют как маленькая лестница вверх: шаг за шагом становится легче.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тёплой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и тёплые слова меняют настроение разговора. Они помогают не спорить по пустякам, а чувствовать уважение, доверие и желание продолжать общение.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говорить на уроке русского языка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важно поднимать руку, отвечать по очереди и говорить чётко. Тогда учитель и одноклассники хорошо слышат мысль, а в классе нет лишнего шума.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начинать ответ с главной мысли, а потом приводить пример из правила или упражнения. Тихий, уверенный голос и правильное ударение делают речь понятной и аккуратной.
</a:t>
            </a:r>
            <a:endParaRPr lang="en-US" sz="931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главные правила общения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вежливо и выбирай добрые слова. Они помогают начать разговор, попросить о помощи и закончить беседу без обиды.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внимательно и не перебивай. Когда человек договаривает мысль, его легче понять, а ответ получается точнее и спокойнее.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Задавай понятные вопросы и уважай чужое мнение. Так разговор становится ясным, а собеседники чувствуют себя услышанными.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пошло не так, можно извиниться, объяснить свою мысль и мирно договориться. Это помогает сохранить дружбу и хорошее настроение.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нового мы вспомнили и узнали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25118" y="274027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вспомнили, что речь звучит голосом: это разговор, ответ, чтение вслух и телефонный звонок.
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625100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27398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помогают создавать записки, письма, сообщения и школьные работы, где важны аккуратность и понятные слова.
</a:t>
            </a:r>
            <a:endParaRPr lang="en-US" sz="800" dirty="0"/>
          </a:p>
        </p:txBody>
      </p:sp>
      <p:sp>
        <p:nvSpPr>
          <p:cNvPr id="8" name="Text 5"/>
          <p:cNvSpPr txBox="1"/>
          <p:nvPr/>
        </p:nvSpPr>
        <p:spPr>
          <a:xfrm>
            <a:off x="2727396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
</a:t>
            </a:r>
            <a:endParaRPr lang="en-US" sz="800" dirty="0"/>
          </a:p>
        </p:txBody>
      </p:sp>
      <p:sp>
        <p:nvSpPr>
          <p:cNvPr id="9" name="Text 6"/>
          <p:cNvSpPr txBox="1"/>
          <p:nvPr/>
        </p:nvSpPr>
        <p:spPr>
          <a:xfrm>
            <a:off x="48364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Интонация, мимика, жесты и знаки препинания помогают точнее передать смысл и настроение.
</a:t>
            </a:r>
            <a:endParaRPr lang="en-US" sz="800" dirty="0"/>
          </a:p>
        </p:txBody>
      </p:sp>
      <p:sp>
        <p:nvSpPr>
          <p:cNvPr id="10" name="Text 7"/>
          <p:cNvSpPr txBox="1"/>
          <p:nvPr/>
        </p:nvSpPr>
        <p:spPr>
          <a:xfrm>
            <a:off x="4836478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и поведение
</a:t>
            </a:r>
            <a:endParaRPr lang="en-US" sz="800" dirty="0"/>
          </a:p>
        </p:txBody>
      </p:sp>
      <p:sp>
        <p:nvSpPr>
          <p:cNvPr id="11" name="Text 8"/>
          <p:cNvSpPr txBox="1"/>
          <p:nvPr/>
        </p:nvSpPr>
        <p:spPr>
          <a:xfrm>
            <a:off x="69863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слушать, задавать вопросы и спокойно спорить делает общение добрым, ясным и полезным.
</a:t>
            </a:r>
            <a:endParaRPr lang="en-US" sz="800" dirty="0"/>
          </a:p>
        </p:txBody>
      </p:sp>
      <p:sp>
        <p:nvSpPr>
          <p:cNvPr id="12" name="Text 9"/>
          <p:cNvSpPr txBox="1"/>
          <p:nvPr/>
        </p:nvSpPr>
        <p:spPr>
          <a:xfrm>
            <a:off x="6986379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разговор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54536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 по теме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назвать слова приветствия, просьбы, благодарности и прощания, а также объяснить, когда каждое из них уместно в разговоре.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привести понятный и вежливый вопрос: короткий, точный и не обижающий собеседника. Он помогает узнать новое без неловкости.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и поблагодарить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объясняет, как попросить спокойно и сказать «спасибо» за помощь. Такие фразы делают общение добрым и удобным для всех.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без ссоры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назвать слова, которые поддерживают, и те, которые ранят, а ещё рассказать, как остановиться, выслушать друг друга и договориться мирно.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общения помогает людям понимать друг друга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точные, слушание внимательное, а тон добрый, людям легче дружить, учиться и мирно решать споры. Это полезно и на уроке, и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2026-05-21T23:23:01Z</dcterms:created>
  <dcterms:modified xsi:type="dcterms:W3CDTF">2026-05-21T23:23:01Z</dcterms:modified>
</cp:coreProperties>
</file>