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слов на новую строку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переносить слова по правилам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перенос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не помещается в строку, и тогда перенос спасает аккуратность. На уроке разберём простое правило: делим слово по слогам, ставим знак переноса в конце строки и продолжаем запись ниже.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88648"/>
            <a:ext cx="465300" cy="3722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3225" y="1540475"/>
            <a:ext cx="35145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гласный — один слог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часть слова, в которой обязательно есть один гласный звук. Сколько в слове гласных, столько и слогов. Это самый быстрый способ начать разбор.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подсказывают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находит гласные, ему легче увидеть границы слогов. Гласные как будто ставят маленькие маячки внутри слова и показывают, где можно сделать перенос.
</a:t>
            </a:r>
            <a:endParaRPr lang="en-US" sz="131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ма-ма два слога, в слове ко-ро-ва — три, а в слове дом — один. Такие короткие примеры помогают сразу проверить правило и не путаться.
</a:t>
            </a:r>
            <a:endParaRPr lang="en-US" sz="14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переносится по слогам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на двух строчках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ли-са делится ровно на два слога, поэтому перенос возможен между ними. Если первая часть не остаётся слишком короткой, слово удобно продолжается на новой строке. Так запись выглядит аккуратно и легко читается.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их ритм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у-ро-ки три слога, и перенос можно сделать по границам слогов. Одна часть слова остаётся в конце строки, а следующая спокойно переходит вниз. Слово при этом остаётся тем же, только место записи меняется.
</a:t>
            </a:r>
            <a:endParaRPr lang="en-US" sz="9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переноса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слово делят только по слогам, а не как попало. Это помогает сохранить правильное звучание и делает запись понятной для чтения.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не должна оставаться одна ни в конце строки, ни в начале новой. Если так получается, перенос нужно выбрать иначе.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пишем ма-ли-на и ро-са, а не м-алина и р-оса. Такое правило делает тетрадь аккуратной и бережёт глаза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нельзя делить как угодно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отделять от слова одну букву: это сразу нарушает правило переноса и делает запись некрасивой. Проверяйте, чтобы в каждой части был слог.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разрывать слово там, где слог не заканчивается. Сначала нужно услышать и назвать слоги, а уже потом выбрать место переноса.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перенос так, чтобы слово стало трудно читать. Если глаз спотыкается, значит, место выбрано неудачно и его стоит поменять.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 об этом на коротких словах. Именно они помогают быстрее увидеть, где перенос возможен, а где лучше оставить слово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перенос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ученику проверить слово перед записью в тетради.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519" y="3491801"/>
            <a:ext cx="396375" cy="453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переноса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са-ды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слога, поэтому перенос проходит по границе слогов. Запись остаётся понятной, а само слово звучит и читается так же, как обычно.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ко-тёнок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перенос помогает сохранить слоговой порядок. Ученику важно увидеть, что новая строка начинается не с одиночной буквы, а с целой части слова.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иг-рушка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 разделяется по слогам, и перенос не мешает чтению. Меняется только расположение на строке, а смысл и звучание слова остаются прежними.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лес-ной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выполняется по слогам, без лишнего дробления слова. Такой вариант показывает, как правило помогает сохранить аккуратный вид строки и не ломает чтение.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за-да-ча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можно переносить только на границах слогов. Это хороший пример для тренировки: перенос виден сразу, и ученик легко проверяет себя.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переносе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оставить на строке одну букву или разорвать слово не по слогу. Тогда запись выглядит неровно, а читать её становится заметно труднее.
</a:t>
            </a:r>
            <a:endParaRPr lang="en-US" sz="11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знак переноса или перепутать части слова местами. Сравнение правильного и неправильного варианта помогает сразу увидеть, где правило нарушено.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одного слога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дом, кит, сок, шар и гриб состоят из одного слога. В них только одна гласная, поэтому делить такие слова на части нельзя.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одна гласная, переносить его не нужно и нельзя. Правило очень простое: нет деления на слоги — нет и переноса.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достаточно быстро посчитать гласные звуки. Если их одна, слово остаётся целиком на строке, как маленький крепкий домик.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переносится отдельно: он остаётся рядом с той буквой, к которой относится. Поэтому при делении слова на слоги нужно смотреть на звучание целого слога, а не на одну букву.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коньки, пальцы и маленький перенос ставится только там, где заканчивается слог. Так запись остаётся понятной, а мягкий знак не «теряется» и не отрывается от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знаком и перенос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сомневается, полезно сначала произнести слово вслух и посчитать гласные звуки. Это помогает увидеть границы слогов и выбрать место переноса без ошибок.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правило переноса одно для всех слов: делим по слогам, не оставляем одну букву и не разрываем слово неудобно для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делает письмо аккуратным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не переполняется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помещается в строку, перенос помогает продолжить запись ровно и без тесноты. Тетрадь выглядит опрятно, а буквы не прижимаются к краю. Читать такой текст легче, и глаз не спотыкается о неровные строки.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строчка — спокойная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перенос поддерживает чистописание и учит внимательно следить за словами. Ребёнок видит, где заканчивается строка, и спокойно переносит часть слова на следующую. В тетради остаётся место, а запись выглядит собранной и красивой.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любит 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длинное слово переходит на новую строку, в записи появляется порядок. Между словами остаётся свободное пространство, и предложение читается без усилий. Это маленький секрет красивой тетради, который быстро становится привычкой.
</a:t>
            </a:r>
            <a:endParaRPr lang="en-US" sz="903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двумя вариантами переноса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можно перенести по-разному, если оба варианта совпадают с делением на слоги. Например, ученик может написать у-че-ник или уче-ник, не нарушая правило переноса.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бывает в словах машина и другие подобные примеры: место переноса выбирают по строке, а не наугад. Главное — чтобы одна буква не осталась одна.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важно запомнить простую мысль: если оба способа делят слово правильно, они оба допустимы. Перенос выбирают так, чтобы запись поместилась удобно и читалась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переноса в тетради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ученику выбрать место переноса и заметить ошибку ещё до записи в тетрадь.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переносу слов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помогает писать слова по правилам и не нарушать границы строки. Это делает письменную речь более точной и приучает замечать строение слова.
</a:t>
            </a:r>
            <a:endParaRPr lang="en-US" sz="134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переносятся правильно, текст легче читать. Строки не слипаются, и предложение воспринимается спокойно, без лишней путаницы для глаз.
</a:t>
            </a:r>
            <a:endParaRPr lang="en-US" sz="1317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перенести слово, нужно посчитать гласные и найти слоги. Такая работа тренирует внимание, а ещё учит проверять себя перед записью.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перенос помогает тетради выглядеть опрятно. Слова размещаются ровно, а запись становится похожей на работу старательного и терпеливого ученика.
</a:t>
            </a:r>
            <a:endParaRPr lang="en-US" sz="12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для первого шага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маки и луна удобно тренировать на уроке: в них легко услышать слоги и поставить перенос. Ученику достаточно произнести слово вслух, чтобы увидеть, где заканчивается один слог и начинается другой. Получается просто и без лишних хитростей.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дружат с тетрадью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котик, ранец и оса перенос тоже заметен сразу. Такие примеры знакомы детям и помогают быстро проверить правило. На карточках они выглядят ярко и понятно, а в тетради сразу становятся хорошей тренировкой для руки и глаза.
</a:t>
            </a:r>
            <a:endParaRPr lang="en-US" sz="8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перенос и деление на части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произносит слово целиком и слушает, как оно звучит. Это помогает не торопиться и заметить, из каких частей оно состоит.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посчитать гласные и разделить слово на слоги. Именно слоги подсказывают, где перенос будет правильным и аккуратным.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 ставит перенос только в подходящем месте, чтобы не осталась одна буква и слово легко читалось на новой строке.
</a:t>
            </a:r>
            <a:endParaRPr lang="en-US" sz="11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правило запоминается через короткие слова, которые можно быстро произнести и разделить на слоги. Когда пример знакомый, ученик увереннее выбирает место переноса.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слова вслух и повторять их несколько раз. Так ребёнок слышит слоги, замечает гласные звуки и постепенно привыкает проверять перенос без подсказки.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учебные слова вроде доро-га, кни-га, пе-нал и тра-ва. Они простые, частые и помогают закрепить правило спокойно, без лишней нагрузки.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слова, которые всё объясняют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основа переноса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находит слоги, потому что именно они подсказывают, где слово можно разделить. Если слышна гласная, значит, есть часть слова для переноса. Это первый и самый важный шаг, без которого легко ошибиться.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— помощник строки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помещается, перенос помогает продолжить запись на новой строке. Он не меняет слово и не делает его другим, а только переносит часть записи туда, где есть место. Всё просто, как будто слово делает шаг вперёд.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— лучший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перенос делает тетрадь чистой и удобной для чтения. Строки выглядят ровно, а ученик радуется аккуратной работе. Такая привычка очень полезна на уроках русского языка и при любом письменном задании.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переносе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слов помогает писать аккуратно и по правилам. Сначала ищем слоги, потом выбираем место переноса, а одна буква никогда не остаётся одна на строке.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2026-05-21T11:06:10Z</dcterms:created>
  <dcterms:modified xsi:type="dcterms:W3CDTF">2026-05-21T11:06:10Z</dcterms:modified>
</cp:coreProperties>
</file>