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веществ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вокруг состоит из мельчайших частиц — атомов и молекул. Изучим их свойства и состояния.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представлений о четырёх стихиях до современной атомной теории — изучение вещества прошло долгий путь развития, включающий открытия атома, электронов и моделей строения частиц.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пониманию: история и наука о веществах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Вещество — это материальная основа всего вокруг, от живой природы до неживых предметов, образующая их состав и форму.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вещество?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вещества состоят из одинаковых атомов, например кислород, в то время как сложные — из разных видов атомов, как вода, объединяющая водород и кислород.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может представлять собой одиночные атомы или же молекулы — группы связанных между собой атомов с новыми свойствами.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— минимальная частичка химического элемента, сохраняющая его свойства даже при самых маленьких размерах и участвуя во всех химических реакциях.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— мельчайшие частицы вещества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вещества состоят из различных атомов: на данный момент известно более 118 элементов, каждый с уникальными характеристиками.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атома включает в себя центральное ядро с протонами и нейтронами, а также окружающие его электроны, движущиеся по орбитам.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протонов в ядре определяет химический элемент, например, один протон у водорода и восемь у кислорода, что влияет на свойства вещества.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атома: центр массы и заряда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включает протоны с положительным зарядом и нейтроны без заряда. Его плотность невероятно высока, и именно ядро придаёт атомам массу и характерные черты.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оболочка и её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 вращаются вокруг ядра, создавая облако отрицательного заряда. Распределение этих частиц влияет на химические свойства и взаимодействия атомов между собой.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элемента по протонам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протонов в ядре — уникальная характеристика, позволяющая точно определить химический элемент. Изменение числа протонов создаёт совершенно новый элемент.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 о строении атома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02" y="3085166"/>
            <a:ext cx="206179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77614"/>
            <a:ext cx="243773" cy="21668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молекул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состоит из двух или более соединённых атомов, формируя основную единицу вещества с определёнными свойствами.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количество атомов в молекуле определяют физические и химические характеристики вещества, включая его реактивность.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молекула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молекула воды включает два атома водорода и один атом кислорода — сочетание, дающее ей уникальные свойства.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молекулы кислорода и азота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кислорода (O2) и азота (N2) составляют основную часть воздуха, обеспечивая дыхание и поддерживая жизнь на Земле.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органические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(C6H12O6) — ключевой источник энергии в живых организмах, состоящий из множества атомов в сложной структуре.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молекул: белки и ДНК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молекулы, как белки и ДНК, содержат тысячи атомов, играя главную роль в функционировании клеток и передаче наследственной информации.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молекул в природе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225883"/>
            <a:ext cx="4037700" cy="1442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критериям: строение, размер и роль в формировании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состоят из атомов и определяют свойства веществ, подтверждая их структурное единство.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химии для средней школы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Атомы и молекулы: основные различия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могут быть твёрдыми, где частицы расположены плотно и практически неподвижны, сохраняя форму и объём.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Агрегатные состояния веществ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Газообразное состояние характеризуется значительным расстоянием между частицами и их свободным хаотичным движением.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жидком состоянии частицы свободно движутся, позволяя веществу менять форму, но сохраняя объём при фиксированных условиях.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состояниями зависят от температуры и давления, влияя на скорость и направление этих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Кристаллическая решётка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твёрдых телах частицы образуют упорядоченную кристаллическую структуру, которая придаёт прочность и устойчивость форме.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твёрдых веществ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жидкостей и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Жидкости имеют менее упорядоченное расположение частиц, что позволяет им менять форму, а газы заполняют весь доступный объём, свободно перемещаясь.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температуры движение молекул усиливается, что ведет к изменению агрегатного состояния — важный процесс в природе и технике.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четкие границы переходов между фазами воды, отражающие кинетику молекул при разных температурах.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справочник,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агрегатные состояния воды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Кристаллические тела обладают упорядоченной структурой с периодической решёткой, что обеспечивает им прочность и определённую форму.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Кристаллические и аморфные тела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Аморфные материалы не имеют регулярного расположения частиц, что способствует их пластичности и способности менять форму без разрушения.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объясняют разные механические и оптические свойства кристаллов и аморфных тел в повседневной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вещества состоят из однородных молекул или атомов, например, дистиллированная вода не содержит примесей.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вещества и смеси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смеси выглядят однородно, как солёная вода, где соль равномерно растворена без видимых частиц.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смеси, например, смесь песка и глины, содержат видимые компоненты, отделяющиеся друг от друга физическими методами.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Растворы характеризуются однородностью — растворённое вещество полностью интегрируется с растворителем, как сахар в воде.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Растворы и суспензии: распространённые смеси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Суспензии имеют неоднородную структуру: частицы не растворяются и остаются взвешенными в жидкости, например, земля в 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изменения изменяют лишь форму или агрегатное состояние вещества без изменения химического состава.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 химические изменения вещества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в воду — классический пример физического перехода, при котором вещество остаётся химически неизменным.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изменения приводят к образованию новых веществ с иными свойствами, как при горении древесины.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Ржавение железа — медленный химический процесс, сопровождающийся взаимодействием с кислородом и водой, изменяющий материал.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веществ под воздействием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химии для средней школы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частиц вещества позволяет создавать инновационные материалы с заданными свойствами для промышленности и медицины.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строении вещества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веществах помогают совершенствовать технологии, делая производство более эффективным и экономным с точки зрения ресурсов.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экологические процессы раскрываются через изучение микроскопического строения и взаимодействия частиц.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Легирование стали улучшает прочность конструкций и долговечность мостов, применяя знания о взаимодействии металлов на атомном уровне.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знаний о веществах в жизни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и воздуха использует химические реакции для удаления загрязнений с помощью специализированных веществ.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лекарств основывается на понимании молекулярной структуры, влияющей на эффективность и безопасность препаратов.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гигиены создаются на базе химических процессов, обеспечивающих антисептическое и моющее действие.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демонстрирует, как молекулы перемещаются самостоятельно, смешивая вещества без внешнего воздействия.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Опыты, подтверждающие строение вещества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Броуновское движение обязано непрерывному столкновению мельчайших частиц с молекулами жидкости, подтверждённое наблюдениями под микроскопом.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микромира — ключ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строения вещества формирует базу для научного мышления и помогает рационально использовать природные ресурсы во благо общества и окружающей среды.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2026-05-08T09:05:24Z</dcterms:created>
  <dcterms:modified xsi:type="dcterms:W3CDTF">2026-05-08T09:05:24Z</dcterms:modified>
</cp:coreProperties>
</file>