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месяцы: сентябрь, октябрь и ноябрь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меняет природу шаг за шагом.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осень вокруг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можно узнать по жёлтым листьям, лужам после дождя и тёплой одежде. Это переход от лета к зиме, и в разных уголках России он идёт по-разному: где-то дольше тепло, а где-то холод приходит раньше.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— ещё тёплый месяц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часто радует мягкой погодой: днём ещё можно гулять без сильного холода, а вечером уже хочется надеть лёгкую куртку. Воздух становится свежее и приятнее.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в садах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садах в это время собирают яблоки и груши, а на грядках ещё остаются поздние овощи. Осень помогает людям завершить летние дела и запасти вкусные плоды.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летнего тепла в лесу появляются грибы. Поэтому сентябрь любят и школьники, и грибники: в нём есть и учёба, и прогулки, и маленькие природные находки.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учебный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детей сентябрь начинается с первого звонка и встреч с друзьями. Школа снова наполняется голосами, а каникулы уступают место новым знаниям и интересным заданиям.
</a:t>
            </a:r>
            <a:endParaRPr lang="en-US" sz="106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осень в парке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кроны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берёзы, клёна и липы становятся жёлтыми, оранжевыми и красными. Деревья выглядят празднично, будто кто-то раскрасил их кисточкой.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под ногами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листва шуршит на дорожках и тропинках. Прогулка по парку становится особенно приятной, потому что каждый шаг напоминает маленькую игру с осенью.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солнце делает парк уютным и спокойным. В такой день хочется медленно идти по аллее, смотреть на деревья и собирать самые красивые листья.
</a:t>
            </a:r>
            <a:endParaRPr lang="en-US" sz="11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— дождливое время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октября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быстро меняется: утро становится прохладнее, а солнце появляется реже. Люди уже чаще берут с собой зонт.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месяца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и ветер помогают листьям быстрее опадать. На улице становится сыро, поэтому без шапки и шарфа уже не очень уютно.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октября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заметно холодает, и осень всё сильнее напоминает о зиме. После прогулки хочется быстрее вернуться домой и согреться чаем.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тепла к холодам: как меняется осень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 природе осенью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6601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0901" y="2362487"/>
            <a:ext cx="17535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— почти зима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ноябре небо часто становится низким и серым, будто укрылось тёплым одеялом из облаков. Солнечных дней меньше, а свет исчезает раньше, чем летом.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ноябре бывает резким и прохладным. Он легко заставляет застегнуть куртку потуже и быстрее шагать домой, особенно после долгой прогулки.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снежинки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 утрам появляются первые снежинки. Они быстро тают, но всё равно радуют: значит, зима уже совсем близко и скоро войдёт в гости.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стоят почти голые, а пруды и реки медленно остывают. Лес становится тихим и спокойным, готовясь к длинному зимнему отдыху.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урожай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из огорода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осени на грядках собирают картофель, морковь и свёклу. Овощи складывают в корзины и ящики, чтобы зимой на столе были вкусные и полезные запасы.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Щедрая тыква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оранжевая тыква сразу привлекает внимание. Она словно улыбается из сада, а рядом лежат капустные кочаны и другие овощи, готовые отправиться домой.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саду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собирают румяные яблоки, которые пахнут солнцем и летом. Их складывают в лукошко, и кажется, что осень сама дарит людям сладкое угощение.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приметы погоды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туман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по утрам часто стелется туман. Он делает деревья и дома немного загадочными, будто природа решила играть в прятки.
</a:t>
            </a:r>
            <a:endParaRPr lang="en-US" sz="1159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на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прохладной ночи на траве можно заметить прозрачную росу. Она блестит на солнце, как маленькие бусинки, и быстро исчезает к полудню.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и заморозки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ночь становится совсем холодной, на земле появляется иней. Тогда травинки будто покрываются серебром, а утром лужи могут быть тонкими и скользкими.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день становится короче, поэтому темнеет раньше, чем летом. После школы и прогулки вечер приходит быстро, и дома особенно приятно зажечь свет.
</a:t>
            </a:r>
            <a:endParaRPr lang="en-US" sz="10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осенью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в стаи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многие птицы собираются вместе, чтобы лететь туда, где теплее. В стае им легче найти дорогу, и путь становится не таким страшным.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 и журавли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 и журавли летят далеко и высоко. Их громкие голоса часто слышны в небе, и кажется, будто они прощаются с осенью.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тоже отправляются в тёплые края. Эти быстрые птицы исчезают с улиц и дворов, потому что в холодное время им трудно находить корм.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рядом с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и синицы часто остаются рядом с людьми. Зимой им помогают кормушки, а осенью они ищут семена и крошки возле домов и парков.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 и осторожность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Одеваемся по 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лучше выбирать куртку, шапку и удобную обувь. Если дует ветер или моросит дождь, пригодятся ещё перчатки и зонт, чтобы прогулка оставалась приятной.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под ноги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дорожки и листья становятся скользкими, как маленький каток. Поэтому на улице важно идти спокойно, не бежать и особенно внимательно переходить через лужи.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становится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осенью темнеет раньше, чем летом, поэтому нужно быть заметным на улице. Светлая одежда, фонарик и сопровождение взрослых помогают чувствовать себя увереннее.
</a:t>
            </a:r>
            <a:endParaRPr lang="en-US" sz="11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по месяцам: от тепла к холоду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меняются погода, природа и дела в сентябре, октябре и ноябре.
</a:t>
            </a:r>
            <a:endParaRPr lang="en-US" sz="11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697800" cy="11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меняется вместе с осенью
</a:t>
            </a:r>
            <a:endParaRPr lang="en-US" sz="18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0752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ещё держатся на ветках, но уже заметно желтеют и краснеют. В лесу появляются грибы, а воздух становится прохладнее и свежее.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00760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собирают орехи и прячут запасы, а жёлуди и шишки лежат под деревьями. Лес звучит тише, потому что птицы уже готовятся к отлёту.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0767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стоят почти голыми, на земле много листьев, а звери готовятся к зиме. Лес становится спокойным, серым и очень тихим.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осенние занятия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Букеты из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собирают яркие листья клена, берёзы и липы, а потом составляют из них красивые букеты. Получается почти как маленькое осеннее чудо, сделанное своими руками.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Поделки из даров леса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каштанов, шишек и желудей можно сделать фигурки зверей или смешные игрушки. Такие поделки развивают фантазию и напоминают о прогулке по парку.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по лужам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особенно приятно надеть резиновые сапоги и проверить, кто громче шлёпнет по луже. Главное — прыгать осторожно и радоваться без лишних брызг на соседей.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за настроением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прогулка помогает увидеть, как меняется парк: листья кружатся в воздухе, дорожки шуршат, а солнце светит мягко. Даже обычный путь домой становится интереснее.
</a:t>
            </a:r>
            <a:endParaRPr lang="en-US" sz="10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ритм помогает поэтам и сказочникам показать, как осень постепенно меняет мир: от тёплых дней к холодным и тихим.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Календарное деление года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осенних месяца обычно описывают смену красок, звуков и настроения в природе.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дерево готовится к зиме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уменьшается тепло и свет, а дерево переходит к зимнему покою.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осень важна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собран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люди убирают овощи, фрукты и зерно, чтобы сохранить их на зиму. Это помогает семьям сделать запасы и спокойно встретить холодные дни.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улетают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отправляются туда, где теплее и легче найти корм. Их перелёт показывает, как животные умеют приспосабливаться к смене времени года.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готовятся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прячут орехи, ёж ищет укромное место для сна, а другие звери стараются запастись едой. Так природа аккуратно готовится к зимнему покою.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отдыхает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листья опадают и земля остывает, растения замедляют рост. Это не конец, а важная пауза перед новым весенним пробуждением.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месяца осени — три разные истории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Сентябрь: последние тёплые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сентябре солнце ещё радует почти по-летнему, хотя по утрам уже хочется накинуть куртку. В садах собирают яблоки, а школьный звонок зовёт на уроки. Этот месяц будто мягко провожает лето.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Октябрь: парк в золотом наряде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рассыпает под ногами жёлтые и красные листья, а ветер легко кружит их в воздухе. После дождя в парке блестят лужи, и всё вокруг кажется нарядным и чуть задумчивым.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Ноябрь: тихий шаг к зиме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ноябре деревья почти голые, небо часто серое, а воздух становится колким и холодным. Иногда падают первые снежинки, и осень уже тихо передаёт эстафету зиме.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516" y="3151554"/>
            <a:ext cx="296887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9434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50641" y="3151554"/>
            <a:ext cx="296887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осенью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листва шуршит под ногами, будто лес тихо шепчет свои осенние секреты. Этот звук сразу напоминает о прогулках в парке и во дворе.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груши, тыквы и овощи становятся главным угощением осени. Их вкус напоминает, что урожай уже собран и на столе стало особенно вкусно.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дождя воздух пахнет мокрой землёй и свежестью. Такой аромат бывает только осенью и делает даже серый день особенно живым.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Разноцветные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Берёзы, клёны и липы наряжаются в жёлтый, оранжевый и красный цвета. Из-за этого осень выглядит как большая и очень яркая картина.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месяца, одна осень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Сентябрь, октябрь и ноябрь по очереди показывают, как природа становится всё тише и холоднее. Осень дарит урожай, красивые листья и первые снежинки.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2026-05-25T22:48:21Z</dcterms:created>
  <dcterms:modified xsi:type="dcterms:W3CDTF">2026-05-25T22:48:21Z</dcterms:modified>
</cp:coreProperties>
</file>