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помогают описывать движение, силу и смещение точно и наглядно.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встречаются в геометрии, физике, навигации и компьютерной графике. Они помогают описывать направление и величину без лишних слов.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векторы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векторы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05300" y="1350825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показывает, куда движется объект и насколько быстро. Поэтому она естественно описывается вектором, а не только обычным числом.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300" y="2522838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толчка или тяги важна не сама по себе, а с направлением. Вектор сразу показывает, в какую сторону действует воздействие.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300" y="3694863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по карте вектор удобно задаёт смещение от старой точки к новой. Это делает маршрут понятным и легко проверяемым.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вектор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Направленный 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изображают направленным отрезком. У него есть начало, конец и стрелка, которая показывает, в какую сторону он направлен.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4100" y="24115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и модуль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обозначают как \u2192AB или маленькой буквой a. Его длину называют модулем, а направление — его основной характеристикой.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4100" y="35931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и ноль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вектора одинаковы по длине и направлению, они равны. Нулевой вектор не имеет направления и имеет длину 0.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вектор читается как стрелка: откуда началось движение, где оно закончилось и в какую сторону оно направлено.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точками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точка задаётся парой чисел, а вектор можно представить как переход от одной точки к другой.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 клеткам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клеткам легко увидеть, сколько шагов нужно сделать вправо, влево, вверх или вниз. Так вектор становится понятным движением.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4629" y="126472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вычитания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заданы точки A(x1, y1) и B(x2, y2). Тогда вектор AB показывает, на сколько изменились координаты при переходе от A к B.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4830" y="212063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координата находится как x2−x1, вторая — как y2−y1. Это правило работает для любых двух точек на плоскости.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4830" y="297656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A(1,2) и B(5,7) дают вектор (4,5). Значит, нужно сместиться на 4 вправо и на 5 вверх.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64830" y="383248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A(−2,3), а B(1,1), получаем (3, −2). Здесь движение идёт вправо и вниз, потому что вторая координата отрицательна.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складывают векторы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сложение по правилу треугольника и проверка по координатам.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векторов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05300" y="1350825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разности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a−b удобно понимать как прибавление противоположного вектора. Сначала меняют направление второго вектора, а затем выполняют обычное сложение.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300" y="2522838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Противоположный вектор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 b направлен в одну сторону, то −b такой же по длине, но смотрит в противоположную. Это меняет итоговое смещение.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300" y="3694863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(4,2)−(1,5)=(3, −3). Получается движение вправо и вниз, что легко увидеть и по координатам, и на рисунке.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вектора на число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длины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вектора на число каждая его координата умножается на это число. Поэтому меняется и длина, и иногда направление.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4100" y="24115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положительное, вектор сохраняет направление. Если число отрицательное, он поворачивается в противоположную сторону.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4100" y="35931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быстро проверить правило: 2·(1,3)=(2,6), а −3·(2, −1)=(−6,3).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739497"/>
            <a:ext cx="3934500" cy="1406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основные свойства операций над векторами и их краткая интерпретация.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операции над векторами подчиняются привычным правилам алгебры.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операций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свойства операций над векторами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Операции по координатам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координаты каждого вектора и складываем или вычитаем числа по отдельности. Так можно быстро получить ответ, не строя чертёж.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 на примере: (3, −1)+(2,4) = (5,3), а (3, −1)−(2,4) = (1, −5).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путь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можно собрать из нескольких простых перемещений, если двигаться по частям. Это удобно, когда путь состоит из горизонтального и вертикального шагов.
</a:t>
            </a:r>
            <a:endParaRPr lang="en-US" sz="984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части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(5,3) = (2,0)+(3,3) показывает, что один большой вектор разбивается на два более коротких. Сумма частей даёт тот же итог.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представления помогают проверять вычисления по координатам и видеть, что разные маршруты могут приводить к одной и той же точке.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счёт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несколько перемещений, их удобно складывать по очереди. Тогда получается понятная схема движения без лишних построений.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длину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как гипотенуза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длину вектора удобно представить как путь по прямоугольному треугольнику. Катеты задают координаты, а сам вектор становится его гипотенузой. По этой схеме легко запомнить формулу и увидеть связь с геометрией.
</a:t>
            </a:r>
            <a:endParaRPr lang="en-US" sz="137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вектора (3,4) длина равна 5. Это классический пример, потому что 3² + 4² = 25, а значит, корень из суммы квадратов даёт красивый целый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расстояние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30" y="1328608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соединяющий вектор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какой вектор соединяет точки A и B. Его координаты получают как разность координат второй точки и первой, поэтому расстояние сводится к вычислению длины этого вектора.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830" y="2438304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используют формулу расстояния через квадратный корень. Для точек A(1,2) и B(4,6) получается √((4−1)²+(6−2)²)=5, то есть между точками пять единиц.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4830" y="3548012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с длиной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работает для любых точек на плоскости. Он показывает, что расстояние между точками — это не отдельное правило, а длина соответствующего вектора.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Коллинеарные векторы направлены вдоль одной прямой или вдоль параллельных прямых. На координатах это видно по пропорциональным числам, например (2,4) и (1,2).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вектор получается из другого умножением на число, они тоже коллинеарны. Это удобно проверять без рисунка, просто сравнивая отношения координат.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 имеют одинаковую длину, но смотрят в разные стороны. Например, (2,3) и (−2, −3) отличаются только направлением.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986572"/>
            <a:ext cx="3805200" cy="1214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векторы удобно по координатам: сначала проверяют равенство, затем направление и пропорциональность. Таблица показывает, чем отличаются равные, коллинеарные и противоположные векторы.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координат даёт равенство; пропорциональность указывает на одно направление или его противоположность; знак координат помогает быстро определить вид векторов.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векторов по координатам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координатам из школьной темы векторов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задачу на движение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текста о перемещении к записи через координаты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построение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откладывают первый вектор от начальной точки. Его конец становится новой опорой для следующего шага, поэтому движение читается последовательно и без пропусков.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4100" y="24115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шаг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второй вектор строят от конца первого. Такой способ показывает, как отдельные перемещения складываются в один общий путь на координатной сетке.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4100" y="35931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вектор соединяет стартовую и конечную точки. Для (2,1) и (−1,3) получается (1,4), и именно этот отрезок показывает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865" y="1791220"/>
            <a:ext cx="18765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0617" y="1791220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4802" y="1791220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74777" y="3523020"/>
            <a:ext cx="250200" cy="25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10805" y="3523020"/>
            <a:ext cx="218925" cy="250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потренировать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1319426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 точкам
</a:t>
            </a:r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Находить координаты вектора по двум точкам нужно особенно аккуратно. Главное — правильно вычитать координаты второй точки из координат первой или наоборот, в зависимости от записи.
</a:t>
            </a:r>
            <a:endParaRPr lang="en-US" sz="1217" dirty="0"/>
          </a:p>
        </p:txBody>
      </p:sp>
      <p:sp>
        <p:nvSpPr>
          <p:cNvPr id="16" name="Text 3"/>
          <p:cNvSpPr txBox="1"/>
          <p:nvPr/>
        </p:nvSpPr>
        <p:spPr>
          <a:xfrm>
            <a:off x="4139816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без рисунка
</a:t>
            </a:r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векторов удобно складывать соответствующие координаты. Это позволяет быстро получить ответ и сразу увидеть, не допущена ли ошибка в знаках.
</a:t>
            </a:r>
            <a:endParaRPr lang="en-US" sz="1238" dirty="0"/>
          </a:p>
        </p:txBody>
      </p:sp>
      <p:sp>
        <p:nvSpPr>
          <p:cNvPr id="17" name="Text 4"/>
          <p:cNvSpPr txBox="1"/>
          <p:nvPr/>
        </p:nvSpPr>
        <p:spPr>
          <a:xfrm>
            <a:off x="6964001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число меняет длину и иногда направление. Если коэффициент отрицательный, вектор разворачивается, поэтому знак нужно проверять в первую очередь.
</a:t>
            </a:r>
            <a:endParaRPr lang="en-US" sz="1193" dirty="0"/>
          </a:p>
        </p:txBody>
      </p:sp>
      <p:sp>
        <p:nvSpPr>
          <p:cNvPr id="18" name="Text 5"/>
          <p:cNvSpPr txBox="1"/>
          <p:nvPr/>
        </p:nvSpPr>
        <p:spPr>
          <a:xfrm>
            <a:off x="2729613" y="33017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длины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вектора находят по формуле с квадратами координат. Она всегда неотрицательна, поэтому ответ должен быть числом с корнем или целым числом.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5550004" y="33017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направлений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сравнить направления, смотрят на пропорциональность координат. Если числа совпадают по отношению, векторы коллинеарны; если ещё и знаки противоположны, направление обратное.
</a:t>
            </a:r>
            <a:endParaRPr lang="en-US" sz="11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Векторы: кратко и полезно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помогают описывать движение, расстояния и положение точек на плоскости. Если помнить правила координат, задачи становятся понятнее: один рисунок и несколько аккуратных вычислений дают точный ответ.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2026-07-27T06:23:46Z</dcterms:created>
  <dcterms:modified xsi:type="dcterms:W3CDTF">2026-07-27T06:23:46Z</dcterms:modified>
</cp:coreProperties>
</file>