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Пушкин. Отрывки из сказок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 волшебный мир пушкинских сказок и любимых героев.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его сказки для маленьких читателей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создал сказки, которые легко читать вслух и приятно запоминать. В них есть рифма, яркие герои и понятные детям события, поэтому они помогают учиться читать выразительно и видеть разницу между добром и злом.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 лукоморья дуб зелёный…»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строки открывают вход в удивительный мир Пушкина. С первых слов слышится торжественное приглашение в сказку, где всё кажется загадочным и необыкновенным.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представить дуб, кота учёного, русалку и Бабу-ягу. Образы яркие и запоминающиеся, поэтому отрывок часто учат первым и читают с особым чувством.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рыбаке и рыбке»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старик ловит золотую рыбку, а старуха всё требует больше и больше. История показывает, что жадность не приносит счастья и разрушает спокойную жизнь.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делает море словно живым: оно меняется вместе с настроением героев. Поэтому сказка не только поучает, но и очень ярко рисует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Старик терпелив и добр: он не спорит, не хвастается и спокойно выполняет свою работу.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Старуха всё время хочет всё больше: сначала новое корыто, потом избу, а потом власть и почёт.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Золотая рыбка помогает, но не любит жадность. Поэтому сказка заканчивается не наградой, а важным уроком.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Старик, старуха и золотая рыбка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сказке о рыбаке и рыбке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море тихое и спокойное, будто ничего не случится. Потом оно темнеет и сердится, показывая, как жадность нарушает порядок вокруг.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природа словно чувствует поступки людей. Море помогает читателю понять: когда герой ведёт себя плохо, мир вокруг тоже меняется.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сказке есть царь Салтан, княгиня, царевич Гвидон и княгиня Лебедь. У каждого героя своя важная роль в волшебной истории.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царе Салтане»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Герои попадают на остров Буян, где происходят чудеса, превращения и радостные встречи. Сюжет звучит легко и очень празднично.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Повторы и звонкие рифмы делают отрывки особенно запоминающимися. Через трудности добро всё же приходит к счастливому финалу.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Царевич Гвидон и княгиня Лебедь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Гвидон на острове Буяне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Царевич Гвидон оказывается далеко от дома, но не теряет смелости. Он проходит трудности и постепенно становится сильнее. На острове его ждут чудеса, которые делают сказку особенно яркой и запоминающейся для детей.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Княгиня Лебедь — добрая помощница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Княгиня Лебедь помогает Гвидону, словно настоящая волшебная подруга. Она умна, добра и умеет поддержать героя в трудный момент. Благодаря ей в сказке появляется ощущение света, надежды и счастливого чуда.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возникают белка с золотыми орешками, тридцать три богатыря и красивый город. Эти образы легко представить и хочется рассматривать снова и снова. В них живут движение, блеск и настоящая сказочная радость.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сказка о царе Салтане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А.С. Пушкина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Балда — главный герой сказки. Он ловкий, сильный, весёлый и умеет находить выход даже из непростых заданий.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попе и о работнике его Балде»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Балда отвечает на хитрость умом, а не злостью. Именно поэтому он кажется детям смелым, находчивым и очень живым героем.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Поп хочет получить хорошую работу дёшево, и его жадность сразу заметна. Из-за этого он сам попадает в смешное и неприятное положение.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Сказка смешит, но и учит: жадность и лень приводят к беде, а смекалка помогает справиться с трудностями.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Балда — герой с умом и юмором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Балда работает быстро, не жалуется и умеет справляться с любым поручением. Он ловок, смел и сразу находит выход там, где другие теряются.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не только в руках, но и в голове: Балда отвечает на хитрость находчивостью. Поэтому он смешной, живой и очень запоминающийся герой.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в этой сказке добрая, скромная и чистая душой. Её образ сразу вызывает сочувствие и доверие у читателя.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мёртвой царевне и о семи богатырях»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 не может смириться с тем, что царевна красивее и лучше, поэтому её зависть постепенно превращается в злость и жестокость.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зеркало говорит правду без обмана. Оно помогает понять, как в сказке сталкиваются честность, гордыня и доброта.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богатырей становятся защитой для царевны. Их появление делает историю и тревожной, и светлой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зеркало, зависть и доброта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сказке отвечает честно и становится символом правды. Оно не льстит, а показывает, что важнее не внешность, а поступки и характер.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делает мачеху злой, а царевна остаётся мягкой и достойной. Именно поэтому читатель сочувствует ей и уважает её спокойную доброту.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«Сказка о золотом петушке»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дар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получает золотого петушка, который должен сторожить царство и заранее предупреждать об опасности.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замечает беду первым и подаёт тревожный знак, когда над царством появляется угроза.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Нарушенное обещание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не выполняет данное слово, и за это приходит наказание. Сказка напоминает: обещания нужно держать.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петушок в образах сказки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на высокой страже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петушок сидит там, где видно дальше всего, и внимательно охраняет царство. Его блеск сразу привлекает внимание, а роль кажется маленькой только на первый взгляд. На самом деле он первым замечает беду и предупреждает о ней.
</a:t>
            </a:r>
            <a:endParaRPr lang="en-US" sz="939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знак над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петушок подаёт сигнал, в сказке появляется ощущение ожидания и тревоги. Этот образ помогает представить, как над тихим городом вдруг сгущается опасность. Становится ясно: предупреждение нельзя игнорировать.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честном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напоминает не только о волшебстве, но и об ответственности. Если обещание нарушено, даже чудесная помощь не спасает от последствий. Поэтому сказка звучит как серьёзное напоминание о слове и долге.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сказки Пушкина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сказочного сюжета: от волшебства и испытаний к победе добра и важному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рифмованно и ритмично, поэтому строки звучат плавно и легко читаются вслух. Даже длинные фразы воспринимаются как песенка.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строки Пушкина легко запоминаются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повторяет важные слова и обороты. Такие повторы помогают быстрее запомнить текст и сразу уловить настроение сказки.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— море, дуб, рыбка, Лебедь, петушок и богатыри — делают каждую строку живой. Их хочется представлять, читать и пересказывать.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особенно нравятся детям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представить зелёный дуб, синее море и золотую рыбку. Эти образы сразу рисуют в воображении сказочный мир, полный движения, света и чудес.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 радуют Лебедь, Балда и золотой петушок. Они необычные, но понятные, поэтому отрывки хочется перечитывать снова и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2743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16007"/>
            <a:ext cx="256800" cy="228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сказки А.С. Пушкина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герои помогают другим, не требуют награды и остаются честными даже в трудной ситуации. Сказки показывают, что доброта делает человека по-настоящему сильным.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 сказках всегда важна, а ложь и зависть приводят к беде. Ребёнок видит: если поступать нечестно, хорошего конца ждать трудно.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Трудиться и стараться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Пушкинские герои часто побеждают благодаря смекалке, терпению и умению работать. Лень и жадность, наоборот, только создают новые проблемы.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в сказке — не пустые слова. Если его нарушить, наступают неприятности, а значит, нужно быть ответственным и помнить о своём слове.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Пушкинские сказки остаются рядом с нами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Отрывки из сказок Пушкина учат видеть чудо в слове, образе и поступке. Они помогают читать с интересом, думать о добре и запоминать красивый русский язык.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2026-05-24T00:19:58Z</dcterms:created>
  <dcterms:modified xsi:type="dcterms:W3CDTF">2026-05-24T00:19:58Z</dcterms:modified>
</cp:coreProperties>
</file>