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Э. Мандельштам: жизнь и творчество поэта Серебряного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памяти, культуры и внутренней свободы.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 переломе эпох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вошёл в литературу в момент, когда старые художественные системы уже не отвечали запросам времени, а новые только формировались. На фоне войн, революций и перемен акмеизм предложил поэзии ясность, точность и культурную дисциплину.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Осипа Мандельштама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биографии поэта показывают, как рано сложившийся талант оказался втянут в трагедию эпохи.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Мандельштама ведёт от культурного становления к столкновению с государственным насилием; особенно тяжёлым стал период 1934–1938 годов.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О. Э. Мандельштаме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образование и раннее формирование личности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среда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родился в еврейской семье: отец занимался торговлей, а мать поддерживала домашнее воспитание и музыкальные занятия. Именно в семье он рано почувствовал ценность культуры и языка.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Петербургское детство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годы в Петербурге связали будущего поэта с городом, который позже станет важнейшим образом его лирики. Городская среда воспитала в нём чувство исторической памяти и архитектурной меры.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университеты
</a:t>
            </a:r>
            <a:pPr algn="l" indent="0" marL="0">
              <a:lnSpc>
                <a:spcPct val="80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Тенишевском училище, а затем в Сорбонне и Гейдельбергском университете расширила его интеллектуальный кругозор. Он рано вошёл в европейский культурный контекст и освоил привычку к точной мысли.
</a:t>
            </a:r>
            <a:endParaRPr lang="en-US" sz="860" dirty="0"/>
          </a:p>
        </p:txBody>
      </p:sp>
      <p:sp>
        <p:nvSpPr>
          <p:cNvPr id="13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юности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философия, история и литература определили его как поэта широкого мировоззрения. Ранний Мандельштам формировался не только как лирик, но и как вдумчивый читатель европейской традиции.
</a:t>
            </a:r>
            <a:endParaRPr lang="en-US" sz="9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поэзии Мандельштама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символ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Мандельштама — не фон, а носитель исторического смысла. В его поэзии он соединяет имперскую память, архитектурную строгость и ощущение высокой культурной нормы.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памяти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набережных, мостов и фасадов помогают поэту передать не только внешний вид города, но и его внутреннюю жизнь. Петербург становится хранилищем культурной преемственности.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значим этот образ в ранней лирике и в книге «Камень». Там город воспринимается как место, где искусство, история и личная память существуют в едином пространстве.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ряд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визуального сопровождения подходят строгие линии набережных, старые мосты и классические фасады. Они подчёркивают ту гармонию, которую поэт искал в городской среде и в самом стихе.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и поэтическая программа Мандельштама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литературный ориентир
</a:t>
            </a:r>
            <a:pPr algn="l" indent="0" marL="0">
              <a:lnSpc>
                <a:spcPct val="8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возник как ответ на расплывчатость позднего символизма. Для Мандельштама он означал стремление к ясности, предметности и уважению к точному слову.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формы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считал, что стих должен быть дисциплинированным и внутренне собранным. Важны не туманные намёки, а чёткая композиция, смысловая плотность и продуманная звуковая организация.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«Утро акмеизма»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своей программной статье Мандельштам отстаивал земную, осязаемую поэзию. Для него художественная правда рождалась из внимания к вещи, форме и культурной традиции.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идеал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поэтический идеал строился на соединении точности и духовной глубины. Мандельштам не упрощал мир, но стремился выразить его ясно, строго и художественно убедительно.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Мандельштама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каждым мотивом у Мандельштама стоит не личное переживание само по себе, а попытка удержать целостность мира и человеческого достоинства.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памяти, культуры и истории показывает, что лирика Мандельштама строится вокруг ответственности перед прошлым и перед словом.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тематического состава лирики О. Э. Мандельштама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«Камень» и ранняя зрелость поэта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Поворотная книга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«Камень», вышедший в 1913 году, стал первой крупной книгой Мандельштама. Именно в ней его голос приобрёл зрелость, сдержанность и узнаваемую интонацию.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стиха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сборника отличаются строгой композицией и краткостью выражения. Поэтическая форма напоминает хорошо выстроенное сооружение, где каждый элемент несёт смысловую нагрузку.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культуры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храм, город, античность — ключевые образы книги. Они связывают современность с историей и показывают, что для поэта культура является живым опытом, а не абстракцией.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поэтики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здесь заметны смысловая плотность, точность деталей и соединение античного, христианского и современного пластов. Эти особенности станут постоянными в его дальнейшем творчестве.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 революционные потрясения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1914: начало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усилила у Мандельштама ощущение нестабильности мира. В поэзии появляются тревога, ожидание утраты и чувство, что привычный культурный порядок становится уязвимым.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события не воспринимались им как простое обновление. Он видел в них исторический разлом, который испытывает не только общество, но и человеческую личность.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1918–1920: культурный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особенно заметны мотивы распада, одиночества и хрупкости жизни. Поэт остро чувствует, что язык и культура нуждаются в защите перед лицом хаоса.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историческое сознание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опыт закрепил в его поэзии трагическое понимание времени. История стала не фоном, а силой, которая определяет судьбу человека и меру его внутренней стойкости.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 чувство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Кавказе поэта привлекали горы, резкие линии рельефа и ощущение пространства, в котором история не исчезает, а видна в самой природе. Эти впечатления усилили масштаб и зрительную выразительность его лирики.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Грузия и многоязычие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Грузинские впечатления расширили его представление о культурном мире как о сложной и многослойной системе. Здесь особенно ощутимы старые города, древние храмы и дыхание разных исторических эпох, сосуществующих в одном пространстве.
</a:t>
            </a:r>
            <a:endParaRPr lang="en-US" sz="833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 как пространство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 Крыму открыли Мандельштаму ландшафт, где древность ощущается почти физически. В его восприятии море, камень и свет соединяются с исторической глубиной, а пейзаж превращается в живую культурную память.
</a:t>
            </a:r>
            <a:endParaRPr lang="en-US" sz="883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в биографии и поэзии Мандельштама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развивалась судьба поэта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становление в 1910-е годы, признание после «Камня», творческая зрелость 1920-х, конфликт с властью, аресты и гибель в 1938 году.
</a:t>
            </a:r>
            <a:endParaRPr lang="en-US" sz="95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Антисталинская эпиграмма и первый арест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текст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1933 году Мандельштам написал эпиграмму о Сталине, в которой открыто выразил протест против страха, лжи и насилия. Для литературы того времени это был редкий акт личной и гражданской смелости.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Немедленные последствия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стихотворением последовали арест, многочасовые допросы и фактическое лишение свободы. Власть воспринимала не только сам текст, но и саму позицию поэта как опасное неподчинение.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Чердынь и Воронеж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Мандельштама отправили в Чердынь, затем разрешили жить в Воронеже. Ссылка не сняла напряжения, но стала временем напряжённой внутренней работы и создания новых стихов.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биографии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1933 года частная судьба поэта окончательно оказалась связана с репрессивной системой. Тема внутренней свободы у него перестала быть отвлечённой и стала вопросом выживания.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Воронежские тетради: особенности поздней лирики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темы и художественные особенности определяют воронежский цикл и почему он считается вершиной позднего творчества Мандельштама.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Воронежские стихи соединяют предельную сжатость формы и большую духовную напряжённость; именно в условиях ссылки поэт сохранил ясность мысли и культуру стиха.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Воронежские тетради Осипа Мандельштама, 1934–1937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Мандельштама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относится к слову как к точному инструменту смысла: у него важны не только значение, но и звучание, ритм, пауза. Поэтому стих кажется одновременно строгим и очень ёмким.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аллюзии
</a:t>
            </a:r>
            <a:pPr algn="l" indent="0" marL="0">
              <a:lnSpc>
                <a:spcPct val="80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естественно соединяются античные, библейские и европейские образы. Они не украшают стих, а создают многослойный смысл, в котором каждый мотив отзывается в памяти культуры.
</a:t>
            </a:r>
            <a:endParaRPr lang="en-US" sz="948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Чеканная форма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Мандельштама характерны краткие строки, плотная композиция и сдержанная интонация. Такая форма усиливает внутреннее напряжение и делает каждую деталь особенно значимой.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как эпоха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отдельное произведение часто воспринимается как модель целой культуры. Через одно стихотворение он умеет передать историческую глубину, духовный опыт и ощущение времени.
</a:t>
            </a:r>
            <a:endParaRPr lang="en-US" sz="9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ведущих мотивов в лирике Мандельштама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личные мотивы у поэта всегда включены в более широкий культурный и исторический контекст.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история образуют смысловой центр его лирики; остальные мотивы работают как способы раскрыть ответственность личности перед временем.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лирики Осипа Мандельштама по основным мотивам; обобщение по корпусу стихотворений 1910–1930-х годов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и Ахматова принадлежали к одному культурному кругу и одинаково ценили точность, сдержанность и классическую ясность формы. Их стихи стали ответом на хаос эпохи, где слово должно было сохранять достоинство. В этом их поэзия звучит как внутренняя опора, а не только как личное переживание.
</a:t>
            </a:r>
            <a:endParaRPr lang="en-US" sz="634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эпохи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пережили репрессии, слежку и годы молчания, но не отказались от собственной художественной меры. Их биографии читаются как история нравственной стойкости. Поэтому рядом с их именами обычно вспоминают не только литературу, но и ответственность интеллигенции перед временем.
</a:t>
            </a:r>
            <a:endParaRPr lang="en-US" sz="644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под давлением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и Ахматова: две судьбы Серебряного века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Проза, эссеистика и литературная мысль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«Разговор о Данте»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тексте Мандельштам размышляет о поэзии как о живом процессе, где важны движение мысли, звук и энергия формы. Данте для него — пример предельной художественной собранности.
</a:t>
            </a:r>
            <a:endParaRPr lang="en-US" sz="950" dirty="0"/>
          </a:p>
        </p:txBody>
      </p:sp>
      <p:sp>
        <p:nvSpPr>
          <p:cNvPr id="9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проза
</a:t>
            </a:r>
            <a:pPr algn="l" indent="0" marL="0">
              <a:lnSpc>
                <a:spcPct val="80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о себе поэт не просто сообщает факты биографии, а пытается понять, как человек формируется культурой, временем и языком. Личное у него постоянно переходит в историческое.
</a:t>
            </a:r>
            <a:endParaRPr lang="en-US" sz="968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 память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литературная мысль строится на представлении о культуре как о непрерывной памяти человечества. Античность, Средневековье и Новое время у него не разделены, а связаны в единую традицию.
</a:t>
            </a:r>
            <a:endParaRPr lang="en-US" sz="9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творчества и исторический фон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смену этапов, но и то, как исторические потрясения постепенно сужали пространство свободного творчества.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давление эпохи, тем более сжатой и концентрированной становится поэзия Мандельштама; поздние стихи предельно уплотняют смысл.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О. Э. Мандельштама; исторический контекст 1910–1930-х годов
</a:t>
            </a:r>
            <a:endParaRPr lang="en-US" sz="106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Мандельштама для русской литературы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ответственности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показал, что поэзия может быть не только личным высказыванием, но и нравственным поступком. Его слово связано с выбором, риском и верностью внутренней правде.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акмеизма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укрепил представление о поэзии как о точном и культурно насыщенном искусстве. Благодаря ему акмеистическая ясность стала не просто школой, а значимой литературной традицией.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XX век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и проза повлияли на последующие поколения поэтов, филологов и читателей. Мандельштам стал ориентиром для тех, кто ценит сложность мысли и дисциплину формы.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трагедии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поэта напоминает о цене, которую в тоталитарную эпоху могло иметь свободное слово. Поэтому его имя связано не только с литературой, но и с исторической памятью.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Мандельштам: слово, которое не сдаётся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остался в русской культуре как поэт высокой меры, исторической памяти и внутренней свободы. Его жизнь и стихи учат ценить точность слова, силу духа и ответственность перед временем.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2026-05-27T11:51:22Z</dcterms:created>
  <dcterms:modified xsi:type="dcterms:W3CDTF">2026-05-27T11:51:22Z</dcterms:modified>
</cp:coreProperties>
</file>