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функциональности содержания обучения на уроках русского языка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работают, когда помогают писать, читать и говорить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функциональность нужна третьекласснику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ребёнок уже многое умеет, но ему по-прежнему нужны понятные шаги и живые примеры. Тогда русский язык помогает учиться, общаться и уверенно справляться с повседневными задачами.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«функциональность» в школьном обучении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знание не лежит без дела: его можно сразу применить. На уроке русского языка это видно в письме, чтении и устной речи, когда правило помогает действовать.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умеет проверить безударную гласную, подобрать нужное слово или понять роль части речи, знание становится полезным инструментом. Оно не просто запоминается, а работает.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Сведения, которые не подходят возрасту и не используются в заданиях, быстро забываются. А понятные и нужные правила остаются надолго — как хороший школьный «инструмент» в пенале.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встречается в записках, сообщениях, ответах у доски, подписях к рисункам и коротких письмах. Даже одно аккуратное предложение уже помогает выразить мысль понятно.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особенно важны грамотное письмо, простые знаки препинания и точный выбор слов. Тогда речь становится яснее, а ошибки не мешают смыслу.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нужен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материал подходит третьеклассникам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короткие правила и один новый шаг за раз. Когда объяснение не перегружено, ребёнок быстрее понимает, что делать дальше, и не теряется в тексте.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знакомые слова, небольшие тексты и ясные примеры. Термины должны появляться только тогда, когда они действительно помогают, а не путают, как лишние пуговицы на воротнике.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задание даёт видимый результат: правильно написанное слово, удачное предложение или аккуратный текст из 3–5 предложений. Тогда ученик сразу видит, что старание не зря.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отбирается полезное содержание урока русского языка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учебной цели к применению знания в слове, предложении и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знание всегда ведёт к действию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 пониманием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не только глазами, но и с задачей: понять смысл, найти нужное слово, заметить связь между предложениями и ответить по тексту точно.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по 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становится полезным, когда ученик вставляет букву, списывает без ошибок, составляет предложение и видит, что запись стала правильной и аккуратной.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учит замечать ошибку до учителя. Это делает ребёнка внимательнее и спокойнее: правило уже не страшное, а вполне рабочее.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и пересказывать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пересказывает или отвечает устно, он учится подбирать точные слова и строить фразы. Так язык помогает не только на уроке, но и в жизни.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чтения 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составление предложений по картинке и работа с текстом. Они учат понимать прочитанное, строить связный ответ и не терять мысль по дороге.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повседневного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особенно полезны проверяемые безударные гласные, парные согласные, заглавная буква в именах и кличках, а также перенос слов. Эти темы сразу помогают писать чище.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особенно полезны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тему менее полезной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теме слишком много новых слов сразу, ребёнок тратит силы не на понимание, а на запоминание. В итоге правило кажется тяжёлым, как портфель в пятницу.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объяснение без примеров не помогает третьекласснику увидеть, как применять знание. Без образца правило остаётся на странице учебника и не переходит в работу.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Задания, которые не связаны с письмом или чтением, дают мало пользы. Ребёнку важно сразу попробовать правило в слове, предложении или коротком тексте.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подробности тоже мешают, если они не помогают исправить ошибку. Хорошее содержание всегда показывает, где знание пригодится и какой результат получится.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правила к грамотному письму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превращает правило в устойчивое умение.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27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728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81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19" y="1675625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881" y="1675625"/>
            <a:ext cx="303450" cy="34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делают знания живыми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Вставить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вставляет пропущенную букву, правило сразу проверяется на деле. Ошибка становится заметной, а правильное написание запоминается лучше, чем после одного только объяснения.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проверочное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проверочного слова учит не гадать, а действовать по шагам. Ученик видит, как знание помогает выбрать верный вариант и спокойно исправить запись без лишних сомнений.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по группам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слов по признакам помогает понять правило глубже. Ребёнок сравнивает слова, замечает сходство и различие, а затем быстрее узнаёт нужный способ работы в новом задании.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рассказ по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картинке легко придумать короткий текст и сразу применить изученные слова и предложения. Такое задание соединяет речь, воображение и письмо, а результат получается наглядным и понятным.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границы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границ предложения учит видеть структуру текста. Школьник ставит нужные знаки, делает запись аккуратнее и понимает, что правило помогает не просто в тетради, а в общении.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не забывать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уже знакомого правила возвращает его в рабочую память. Ребёнок быстрее вспоминает способ проверки и не тратит силы на лишние догадки, как маленький следопыт с хорошей картой.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новое задание похоже на прежнее, но слова немного изменились, ученик учится узнавать правило в другой форме. Так знание становится гибким и не теряется при неожиданной задаче.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особенно полезно после нескольких дней перерыва. Оно помогает не только вспомнить правило, но и снова уверенно применить его в слове, предложении или небольшом тексте.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учебник и учитель работают вместе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учебник подсказывает 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учебника ребёнок видит образец слова, предложение и короткое упражнение. Всё расположено так, чтобы не пугать, а подсказывать, с чего начать и как проверить себя.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связывает правило с жизнью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где правило пригодится: в поздравлении, в ответе на уроке, в короткой записке. Тогда материал перестаёт быть абстрактным и становится похожим на полезный школьный инструмент.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превращается в находку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 неточность в тетради, аккуратно её исправляет и видит результат. Рядом лежит открытый учебник, а в записи появляется порядок — почти маленькая победа над коварной буквой.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содержания урока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с первого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материал объясняется простыми словами и не перегружает ребёнка. Он помогает быстро понять, что делать дальше, и не заставляет разгадывать учебную загадку без подсказок.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Посильно для третьеклассника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соответствуют возрасту и идут маленькими шагами. Ученик может справиться с ними сам или с небольшой помощью, не теряя интерес и уверенность в своих силах.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жизнью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опирается на знакомые ситуации: записку, ответ у доски, короткий текст или подпись к рисунку. Тогда ребёнок сразу понимает, зачем это нужно, и работает с большим вниманием.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задания должно быть видно, что получилось: правильное слово, аккуратное предложение, исправленная ошибка. Когда результат заметен сразу, знание воспринимается как полезное и настоящее.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полезности темы по русскому языку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оценки темы: от учебной задачи к практическому результату в письме, чтении и проверке 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в разных частях урока русского языка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обучении грамоте и чтению функциональность помогает понимать смысл текста, находить важную информацию и читать не по буквам, а с мыслью. Это основа для всех дальнейших речевых действий.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орфографии функциональность проявляется в правильном написании слов. Ребёнок не просто запоминает правило, а использует его, чтобы выбрать букву, проверить сомнительное место и избежать ошибки.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синтаксисе она помогает строить предложения правильно и понятно. Ученик учится соединять слова, соблюдать порядок и замечать, как форма предложения влияет на смысл высказывания.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развитии речи функциональность видна в пересказе, устном ответе и небольшом письменном тексте. Ребёнок учится выражать мысль точнее, а не просто говорить или писать «как получится».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занимает много строк, а сразу проверить его негде, ребёнок быстро теряет внимание. В третьем классе объяснение должно быть коротким, а пример — рядом, как верный помощник.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практики знание остаётся «на полке» и не переходит в письмо. Поэтому после правила нужен небольшой шаг: одно слово, одно предложение или одно действие, чтобы сразу увидеть пользу.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слишком длинное правило без практики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функциональное обучение русскому языку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обучение делает ребёнка внимательнее к словам и ошибкам. Он учится замечать трудное место в записи, не спешить и проверять себя по правилу, а не наугад.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развивает самостоятельность: ученик может выбрать способ проверки, исправить запись и объяснить свой выбор. Постепенно он меньше зависит от подсказки и увереннее работает сам.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подход повышает уверенность в диктанте, списывании, устном ответе и чтении. Знание становится рабочим инструментом, который помогает не только на уроке, но и в обычной жизни.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принципа на уроке русского языка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урока должно быть нужным и понятным. Если ребёнок видит, для чего изучается правило, он легче включается в работу и не спрашивает: «А это зачем?»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становится ценным, когда его можно сразу применить в слове, предложении или тексте. Чем ближе задание к реальному действию школьника, тем быстрее появляется полезный результат.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особенно важны простые и важные темы: письмо слов, работа с предложением, чтение текста и связный ответ. Именно они чаще всего встречаются в учёбе и жизни.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Принцип, который делает знание рабочим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помогает уроку русского языка быть не скучным набором правил, а полезной тренировкой для письма, чтения и речи. Когда знание работает, оно запоминается лучше и приносит уверенность.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2026-05-21T21:24:06Z</dcterms:created>
  <dcterms:modified xsi:type="dcterms:W3CDTF">2026-05-21T21:24:06Z</dcterms:modified>
</cp:coreProperties>
</file>