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мировом хозяйстве: ресурсы, торговля и географические связи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ресурсы и транспорт связывают Россию с мировыми рынками — разберём специализацию и риски.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и место России в нём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— это сеть стран, связанных обменом товарами, услугами, капиталом, технологиями и рабочей силой. Россия выступает крупным поставщиком нефти, газа, металлов, удобрений и зерна, а также импортирует машины, электронику и отдельные технологии. Между Европой и Азией Россия усиливает значение транспортных коридоров и становится связующим звеном регионов.
</a:t>
            </a:r>
            <a:endParaRPr lang="en-US" sz="787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≈2%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 заметный вклад в мировое производство даже в условиях больших территориальных различий в ценах.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текущему курсу на Россию приходится около 2% мирового ВВП. По паритету покупательной способности оценка выше, так как внутри страны цены отличаются от мировых.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международных организаций на основе расчётов ВВП по текущему курсу и паритету покупательной способности (ППС).
</a:t>
            </a:r>
            <a:endParaRPr lang="en-US" sz="5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топлива и энергии формирует «лицевую сторону» торговли, а доли металлов, химии и продовольствия отражают вторую волну экспортных возможностей.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доминанта повышает устойчивость при высоких мировых ценах, но усиливает уязвимость при их падении и при изменениях внешнего спроса.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структура экспорта; точные доли не приведены в исходном описании. Доли в диаграмме — оценочные для наглядности.
</a:t>
            </a:r>
            <a:endParaRPr lang="en-US" sz="4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как основа хозяйственной специализации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нефть: «энергетический каркас»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газа и нефти поддерживают роль России как поставщика энергоресурсов. Ресурсы распределены по территории неравномерно, поэтому экспортная логистика опирается на конкретные добывающие районы и магистральные маршруты.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руды: от сырья к промышленной силе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 цветные металлы лежат в основе металлургии и смежных производств. Наличие никеля и меди усиливает экспортную специализацию, а концентрация сырья влияет на размещение заводов и рабочих мест.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и золото: уникальные природные активы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природных богатств выделяются алмазы и золото — категории, где особенно заметны различия по регионам добычи. Это дополняет ресурсный профиль страны и расширяет её участие в мировых товарных рынках.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1905999"/>
            <a:ext cx="4208700" cy="23333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России на мировых рынках отдельных товаров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торговую специализацию по ключевым позициям экспорта.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позиции сосредоточены в газе, зерне, удобрениях и отдельных металлах — это объясняет сырьевой профиль внешней торговли и высокую зависимость от конъюнктуры.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из исходного описания; точные ранги и доли в процентах не указаны.
</a:t>
            </a:r>
            <a:endParaRPr lang="en-US" sz="7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включается в мировую торговлю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поставок: от добычи до расчётов и обратного импорта.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партнёры России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 главный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азиатского направления усилилась: переориентация поставок и логистики ведёт к росту торговли с ключевыми странами Евразии и Южной Азии.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партнёров в товарообороте. Связи подпитываются встречными потоками сырья и промышленной продукции, а также развитием транспортных маршрутов.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 как рынок для продовольственных и сырьевых позиций. Спрос со стороны индийской экономики поддерживает стабильность отдельных экспортных товарных групп.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Выступает важным торговым партнёром в сегментах промышленных поставок и продовольствия, используя выгодное транспортное положение и развитую торговую инфраструктуру.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 СНГ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Ближнего Востока и государства СНГ усиливают «связку» Восток—Юг, особенно там, где критичны маршруты через соседние территории и морские коммуникации.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российского экспорта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долей видно: внешняя торговля концентрируется на ограниченном числе рынков, что влияет на устойчивость при изменении спроса.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концентрация на ключевых странах, тем сильнее сказываются логистические и ценовые колебания — торговые потоки становятся чувствительными к внешним условиям.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на основе перечня крупнейших направлений из исходного описания; численные значения в столбцах — условные для визуального сравнения.
</a:t>
            </a:r>
            <a:endParaRPr lang="en-US" sz="4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России и технологическая зависимость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сильные позиции в энергетике, металлургии, химической промышленности, атомной отрасли и оборонно-промышленном комплексе. Крупные производственные комплексы обеспечивают выпуск продукции и занятость в реальном секторе.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сохраняется зависимость от импорта станков, микроэлектроники, авиационных деталей, промышленного программного обеспечения и части оборудования. Это особенно важно для отраслей, где требуются сложные производственные цепочки.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 млн тонн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урожая укрепляет позиции России как одного из ключевых поставщиков продовольствия на мировом рынке.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 число крупнейших экспортёров пшеницы, ячменя, подсолнечного масла и минеральных удобрений. Урожай зерна в 2023 году превысил 140 млн тонн, что усиливает значение агросектора для экспорта и занятости.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России, данные по урожаю зерновых и зернобобовых за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импорта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импорта смещена в сторону продукции, где критичны точная инженерия, стандарты качества и сложные производственные цепочки.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высокопередельных товаров в импорте, тем сильнее зависимость от внешних технологий и компетенций для развития промышленности.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импортных товарных групп; данные представлены схематично (без привязки к конкретным долям по статистике).
</a:t>
            </a:r>
            <a:endParaRPr lang="en-US" sz="5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связи и санкционные ограничения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ограничили доступ к западному капиталу, ряду технологий и отдельным звеньям международной логистики, что усложнило расчёты и удлинило цепочки поставок.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выросла доля расчётов в национальных валютах — прежде всего в рублях, юанях и дирхамах, а также расширилось использование альтернативных платёжных маршрутов.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изменились финансовые и торговые связи: приоритетными стали новые партнёрства и торговые направления, особенно в сторону Азии и стран Ближнего Востока.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7089" y="1581850"/>
            <a:ext cx="4002372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международных экономических объединениях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страницы организаций и публичные реестры участников (ЕАЭС, БРИКС, ШОС, ОПЕК+, ВТО).
</a:t>
            </a:r>
            <a:endParaRPr lang="en-US" sz="653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ключевые форматы, где участвует Россия, и то, какую практическую пользу они дают для рынков, координации и сотрудничества.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одновременно в региональных и глобальных форматах помогает России поддерживать торговые маршруты, согласовывать экономические подходы и находить рынки сбыта.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конкурентоспособности и ограничения развития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взаимосвязи: ресурсная база → промышленность → экспортная выручка и бюджет → инвестиции в инфраструктуру; ограничения действуют на все звенья.
</a:t>
            </a:r>
            <a:endParaRPr lang="en-US" sz="7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внешней торговли России после 2019 года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траектории заметны провал в начале пандемии и последующее восстановление, а затем изменение направления потоков из‑за новых внешних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торгового сальдо поддерживалось высокой значимостью экспорта топлива и сырья; при этом общий результат остаётся уязвимым к цене и политике.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динамики экспорта, импорта и сальдо за 2019–2024 годы; значения даны как индекс без раскрытия фактических статистических величин.
</a:t>
            </a:r>
            <a:endParaRPr lang="en-US" sz="4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основа географии внешних связей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 маршрут «от мест добычи к покупателям»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инфраструктура часто определяет, куда и в каких объёмах попадает топливо. Трубопроводы связывают производственные районы и внешние рынки напрямую, снижая часть затрат на перевозку. Поэтому любой сбой в направлениях или регулировании сразу отражается на торговых потоках.
</a:t>
            </a:r>
            <a:endParaRPr lang="en-US" sz="757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Балтики и Чёрного моря как окна в мир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работают как крупные «пересадочные станции» между внутренней транспортной сетью и международной морской логистикой. Через них удобнее вывозить массовые грузы и часть продукции переработки. Однако высокая загрузка и требования к инфраструктуре делают управление потоками особенно важным.
</a:t>
            </a:r>
            <a:endParaRPr lang="en-US" sz="722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сухопутные коридоры на Восток и Юг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маршруты через соседние страны позволяют наращивать экспорт при изменении географии спроса. Железнодорожные магистрали становятся альтернативой морским путям при необходимости быстрее перенаправлять грузы. Главные ограничения связаны с расстояниями, перегрузкой отдельных коридоров и стоимостью перевозок.
</a:t>
            </a:r>
            <a:endParaRPr lang="en-US" sz="7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риски развития экономики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 делает экономику чувствительной к колебаниям цен на нефть и газ, что отражается на доходах бюджета и способности финансировать долгосрочные проекты.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диверсификация экспорта ограничивает манёвр: при изменении спроса на отдельных рынках снижается устойчивость внешней выручки и производственных планов.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 в отдельных отраслях усиливает зависимость от импорта оборудования и решений, а демографическое старение осложняет обновление кадров и поддержание темпов роста.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расстояния, неравномерность освоения территории и высокая стоимость инфраструктуры повышают издержки логистики и усложняют переход к более сложной структуре хозяйства.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места России в мировом хозяйстве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оцениваются по нескольким параметрам сразу: экспортная структура, инновации, устойчивость логистики, финансовая стабильность и зависимость от импорта.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уязвимость выше у сырьевого пути, а более устойчивые позиции формирует комбинация диверсификации и технологического 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сравнительная оценка сценариев; показатели представлены индексно и не являются официальной статистикой.
</a:t>
            </a:r>
            <a:endParaRPr lang="en-US" sz="5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место России в мировом хозяйстве определяется ресурсами и способностью к обновлению
</a:t>
            </a:r>
            <a:endParaRPr lang="en-US" sz="2010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заметную роль благодаря территории, ресурсной базе и объёму внешней торговли. Долгосрочная устойчивость зависит от диверсификации, технологического обновления, транспортной связности и более глубокого участия в международном разделении труда.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2026-05-11T23:41:24Z</dcterms:created>
  <dcterms:modified xsi:type="dcterms:W3CDTF">2026-05-11T23:41:24Z</dcterms:modified>
</cp:coreProperties>
</file>