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организация договорённостей на английском языке
</a:t>
            </a:r>
            <a:endParaRPr lang="en-US" sz="2050" dirty="0"/>
          </a:p>
        </p:txBody>
      </p:sp>
      <p:sp>
        <p:nvSpPr>
          <p:cNvPr id="5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эффективно договариваться и планировать встречи на английском языке.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умения договариваться для подростков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планирование встреч способствует взаимопониманию. Английский — ключевой язык для общения в международных проектах и цифровых обменах среди сверстников.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выражения для организации встречи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вопросы для начала 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вроде «Are you free tomorrow?» помогают быстро узнать планы собеседника и начать обсуждение встречи. Ясные вопросы снижают риск недоразумений.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Предложения с точным временем и местом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«Let’s meet at 5 pm» или «How about meeting at the park?» формируют конкретные договорённости и делают планы понятными для всех участников.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Призыв к активности и совместным действиям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«Shall we go to the cinema?» стимулируют принятие решений и приглашают к совместному времяпрепровождению, укрепляя социальные связи.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формулы и уважение в общении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формальных выражений, таких как «Would you like to join us?», создаёт дружелюбную и уважительную атмосферу среди собеседников.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«Could we arrange a meeting?» помогают корректно предложить планы, показывая внимание к мнению адресата и готовность к диалогу.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благодарности и уточнения типа «Is it okay if we meet at your place?» способствуют взаимному уважению и укрепляют доверие в общении.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Образцы ситуаций: школа и досуг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экзамену
</a:t>
            </a:r>
            <a:pPr algn="l" indent="0" marL="0">
              <a:lnSpc>
                <a:spcPct val="115000"/>
              </a:lnSpc>
              <a:buNone/>
            </a:pPr>
            <a:r>
              <a:rPr lang="en-US" sz="52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одноклассников договаривается о совместном занятии после уроков, чтобы подготовиться к контрольной. Это помогает распределить обязанности и повысить эффективность учёбы.
</a:t>
            </a:r>
            <a:endParaRPr lang="en-US" sz="866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в кафе с друзьями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планируют совместный поход в кафе, обсуждая удобное время и место. Такое общение развивает навыки социальной адаптации и организации досуга.
</a:t>
            </a:r>
            <a:endParaRPr lang="en-US" sz="926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Совместный просмотр фильма дома
</a:t>
            </a:r>
            <a:pPr algn="l" indent="0" marL="0">
              <a:lnSpc>
                <a:spcPct val="115000"/>
              </a:lnSpc>
              <a:buNone/>
            </a:pPr>
            <a:r>
              <a:rPr lang="en-US" sz="51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Компания друзей договаривается о просмотре фильма, согласуя дату и формат встречи. Этот пример показывает, как простые договорённости укрепляют дружбу и создают приятные воспоминания.
</a:t>
            </a:r>
            <a:endParaRPr lang="en-US" sz="856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и письменная коммуникация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общение позволяет быстро уточнять детали и задавать вопросы для точного планирования встречи.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Телефонные звонки применяются для экстренных или важных договорённостей, требующих оперативного ответа.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формулировок зависит от канала общения: формальный стиль характерен для писем, а неформальный — для коротких сообщений в чатах.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Переписка в мессенджерах обеспечивает удобство и сохранение истории договорённостей, что снижает риск недопонимания.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613867"/>
            <a:ext cx="4418400" cy="9226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типичных формулировок в разных ситуациях показывает, как подростки адаптируют речь к уровню близости и контексту общения.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Таблица: различия формальных и неформальных выражений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языка зависит от ситуации и степени близости между собеседниками.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Диалоги из школьных учебников и реальные подростковые чаты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906775"/>
            <a:ext cx="2772600" cy="9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деталей места и времени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971755" y="2503425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предотвращения недоразумений важно задавать вопросы вроде «What time exactly?» и «Where shall we meet?». Это позволяет конкретизировать договорённости.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уточнения, такие как «Do you mean in front of the school?», помогают избежать ошибок и способствуют взаимопониманию между участниками встречи.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для принятия и отказа от приглашения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ответы, например «Sure, I’d love to!», выражают согласие и поддерживают дружескую атмосферу.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отказы, такие как «Sorry, I can’t» или «Maybe next time», помогают тактично отказаться, сохраняя хорошие отношения.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дружелюбных формулировок при отказе снижает вероятность конфликтов и сохраняет открытость для будущих встреч.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0350" y="2959309"/>
            <a:ext cx="4270500" cy="18558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0850" y="2958281"/>
            <a:ext cx="4256100" cy="185788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ошибки при организации встреч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775196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Непонятное место встречи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договорились встретиться, но не уточнили точное место, из-за чего оказались в разных точках города. Такая неопределённость приводит к разочарованию и потерянному времени.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09564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Забытые вопросы о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 участников не спросил о точном времени встречи, что вызвало путаницу и задержку. Подробности в сообщениях — залог успешного взаимодействия.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для отмены или переноса встречи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уведомление об отмене встречи начинается с выражений "I have to cancel" или "Sorry for the change", чтобы сохранить уважение и понимание у собеседника.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Предлагая новое время, используйте фразы типа "Can we reschedule for another day?" или "Would another time suit you?", чтобы показать готовность к компромиссу.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сообщать о любых изменениях заранее, что помогает избежать неудобств и поддерживает доверие в общении между участниками встречи.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последние годы наблюдается значительный рост популярности онлайн-приложений и групповых чатов среди школьников для быстрого согласования планов.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Статистика: какие способы организации встреч популярны у подростков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подтверждает, что мессенджеры стали основным каналом общения подростков при организации встреч, превосходя традиционные устные договорённости.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педагогов и опрос школьников, 2023 год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972" y="1960185"/>
            <a:ext cx="273600" cy="2188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3962" y="1965618"/>
            <a:ext cx="273600" cy="2188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9430" y="3429876"/>
            <a:ext cx="234675" cy="2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6643" y="3429876"/>
            <a:ext cx="268200" cy="26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социальных сетей и групповых чатов в организации встреч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Групповые чаты позволяют мгновенно обмениваться информацией, ускоряя согласование времени и места встреч среди подростков.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участников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помогают собрать большую группу за короткое время для совместных мероприятий, облегчая координацию.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Моментальные уведомления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уведомлений в мессенджерах информируют всех участников о важных изменениях или отменах встречи вовремя.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планирование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чатах легко распределять роли и задачи при подготовке проектов или событий, что повышает организованность команды.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Пунктуальность и ответственность в выполнении договорённостей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1110550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Своевременный приход на встречу демонстрирует уважение к другим и поддерживает доверительные отношения среди подростков в учебе и досуге.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468223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возникают непредвиденные обстоятельства, важно заранее предупредить остальных, чтобы не создавать неудобств и сохранить положительный настрой в группе.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Вызовы в международном общении о встречах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88850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во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из разных стран сталкиваются с проблемой согласования удобного времени для всех из-за разных часовых поясов.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2156175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особенности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восприятии пунктуальности и стиля общения могут вызывать недопонимание и неловкость при организации встречи.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3593341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барьеры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Недостаточная практика английского языка приводит к ошибкам и затруднениям в формулировке предложения или подтверждения встречи.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5095314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Онлайн-проекты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 требует согласования планов с иностранными сверстниками, что повышает значимость навыков межкультурного общения.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процесс организации встречи на английском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и примеры фраз для эффективного планирования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задания: диалоги и групповые игры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по организации похода
</a:t>
            </a:r>
            <a:pPr algn="l" indent="0" marL="0">
              <a:lnSpc>
                <a:spcPct val="115000"/>
              </a:lnSpc>
              <a:buNone/>
            </a:pPr>
            <a:r>
              <a:rPr lang="en-US" sz="50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Учащимся предлагается составить разговор, в котором они договорятся о дате, месте и необходимости взять с собой снаряжение. Это помогает закрепить полезные фразы и учиться слушать собеседника.
</a:t>
            </a:r>
            <a:endParaRPr lang="en-US" sz="846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Ролевая игра: согласование занятия
</a:t>
            </a:r>
            <a:pPr algn="l" indent="0" marL="0">
              <a:lnSpc>
                <a:spcPct val="115000"/>
              </a:lnSpc>
              <a:buNone/>
            </a:pPr>
            <a:r>
              <a:rPr lang="en-US" sz="55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разбирает ситуацию, где нужно договориться о совместных тренировках после школы, учитывая предпочтения и доступность каждого участника, развивая навыки компромисса.
</a:t>
            </a:r>
            <a:endParaRPr lang="en-US" sz="916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Групповая игра с чат-перепиской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получают разные роли в онлайн-чате и учатся корректно выражать предложения и изменения планов, что повышает уверенность в письменной коммуникации.
</a:t>
            </a:r>
            <a:endParaRPr lang="en-US" sz="926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навыков организации встреч для подростков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планирования встреч развивает самостоятельность и ответственность, позволяя подросткам эффективнее управлять своим временем и ресурсами.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Уверенность в коммуникации способствует успешному взаимодействию с ровесниками и взрослыми, расширяя социальные возможности и круг общения.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Организационные умения помогают участвовать в учебных и внеучебных проектах, что открывает двери к будущим карьерным и личным достижениям.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успешных подростковых договорённостей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школьной ярмарки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Учащиеся с помощью группового чата согласовали дату, распределили обязанности и быстро сообщили обо всех изменениях, что привело к успешному проведению мероприятия.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подготовка к экзамену
</a:t>
            </a:r>
            <a:pPr algn="l" indent="0" marL="0">
              <a:lnSpc>
                <a:spcPct val="115000"/>
              </a:lnSpc>
              <a:buNone/>
            </a:pPr>
            <a:r>
              <a:rPr lang="en-US" sz="63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одноклассников точно договорилась о времени и месте для занятий, благодаря чему повысила эффективность подготовки и улучшила результаты тестирования.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Мобилизация на помощь другу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одному из учеников потребовалась поддержка, подростки быстро организовали встречу для совместного решения проблемы, показывая командный дух и взаимовыручку.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500" y="2962482"/>
            <a:ext cx="8490300" cy="18738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1000" y="863267"/>
            <a:ext cx="68103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организации договорённостей — ключ к успеху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1011000" y="1657292"/>
            <a:ext cx="43956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договариваться на английском языке облегчает коммуникацию, укрепляет ответственность и способствует развитию лидерства, что важно для учебы и будущей жизни подростков.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2026-05-07T16:41:29Z</dcterms:created>
  <dcterms:modified xsi:type="dcterms:W3CDTF">2026-05-07T16:41:29Z</dcterms:modified>
</cp:coreProperties>
</file>