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суммы A·sin x и B·cos x к виду C·sin(x+t)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заменить сумму двух тригонометрических функций одной синусоидой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приводить сумму к одной синусоиде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вида A·sin x + B·cos x часто встречаются в алгебре и физике. Преобразование к одной функции упрощает исследование графика, поиск экстремумов и решение уравнений, а также помогает увидеть амплитуду и фазовый сдвиг сразу в готовом виде.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формула, на которой основан метод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метода лежит тождество sin(x+t)=sin x·cos t+cos x·sin t, позволяющее выразить сумму двух функций через одно синусоидальное выражение с фазовым сдвигом.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C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это равенство на число C, получится C·sin(x+t)=C·cos t·sin x+C·sin t·cos x, то есть форма, удобная для сравнения с исходным выражением.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записи совпали, коэффициенты при sin x и cos x должны быть одинаковыми. Отсюда возникают условия C·cos t=A и C·sin t=B, связывающие новую форму с исходной.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равенств следует, что число C определяет амплитуду, а угол t задаёт сдвиг графика. Именно так исходная сумма превращается в одну синусоиду без изменения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выражения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записи A·sin x + B·cos x в виде C·sin(x+t)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коэффициентов в двух записях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исходная сумма согласуется с преобразованной формой и какие равенства следуют после раскрытия скобок.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запись полностью эквивалентна исходной: меняется только форма, а не значение выражения.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Тригонометрическое тождество sin(x+t)=sin x·cos t+cos x·sin t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числа C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C=√(A²+B²) можно понимать как длину вектора с координатами (A, B) на плоскости. Тогда формула сразу приобретает наглядный геометрический смысл.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прямоугольный треугольник с катетами |A| и |B|, то C будет его гипотенузой. Поэтому значение C всегда неотрицательно и вычисляется по теореме Пифагора.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модулем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величину C влияют только модули коэффициентов: смена знака у A или B не меняет длину. Меняется лишь направление вектора, а не его абсолютная величина.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амплитуда C при разных коэффициентах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иллюстрирует, что амплитуда определяется не суммой коэффициентов, а их геометрическим сочетанием.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модули A и B, тем больше C, но зависимость квадратичная, а не линейная.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C=√(A²+B²); примеры: (3,4), (1,1), (5,12), (6,8)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находится параметр t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C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C=√(A²+B²). После этого удобно перейти к отношениям cos t=A/C и sin t=B/C, которые задают угол через его тригонометрические значения.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A≠0, можно быстро получить tan t=B/A. Это помогает найти подходящее значение, но само по себе ещё не гарантирует правильную четверть.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тангенс соответствует нескольким углам. Поэтому найденный угол обязательно сверяют по знакам sin t и cos t, чтобы не перепутать расположение.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A и B подсказывают, положительны или отрицательны cos t и sin t. Именно это позволяет выбрать единственный правильный угол t для итоговой записи.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коэффициентов и четверть угла 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определить, в какой четверти находится угол t, ориентируясь на знаки коэффициентов A и B.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A и B однозначно указывают четверть, а при нуле одного из коэффициентов угол определяется отдельно по формулам.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sin t и cos t в координатных четвертях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при A = 0, B = 0 и нулевых коэффициентах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синус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B=0, исходное выражение уже содержит только sin x. Тогда можно взять C=|A|, а угол t выбрать равным 0 или π в зависимости от знака A.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A=0, остаётся B·cos x. Такое выражение тоже сводится к одной синусоиде, но с сдвигом на π/2 и дополнительным учётом знака B.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A=0 и B=0, выражение тождественно равно нулю. В этом случае амплитуда C равна 0, а параметр t не влияет на результат.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ситуации показывают, что метод работает и в предельных случаях. Даже когда один или оба коэффициента равны нулю, преобразование остаётся корректным.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через раскрытие формулы и тождество cos² t + sin² t = 1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3·sin x + 4·cos x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амплитуду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C = √(3² + 4²) получаем C = 5. Это значение задаёт амплитуду новой синусоиды и сразу показывает, насколько велико исходное выражение.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 cos t = 3/5 и sin t = 4/5 следует, что угол t лежит в первой четверти. Его знак согласуется с положительными коэффициентами при sin x и cos x.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параметров выражение принимает вид 3·sin x + 4·cos x = 5·sin(x+t). Новая запись короче и удобнее для исследования графика и экстремумов.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примеру соответствует прямоугольный треугольник со сторонами 3, 4 и 5. Он наглядно связывает алгебраическое преобразование с теоремой Пифагора и выбором угла t.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2·sin x − 2·cos x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A = 2 и B = −2, поэтому важно учитывать знак второго коэффициента. Именно он определяет положение угла t и форму итоговой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C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C = √(A² + B²) получаем C = √(4 + 4) = 2√2. Это и есть амплитуда преобразованной функции.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угол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cos t = 1/√2 и sin t = −1/√2 следует, что t находится в четвертой четверти. Эквивалентно можно записать t = −π/4.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2·sin x − 2·cos x = 2√2·sin(x − π/4). Такая запись сразу показывает амплитуду и фазовый сдвиг.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исходной и преобразованной 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совпадают не только значения функции, но и её амплитуда. Различие между записями заключается лишь в способе представления одной и той же зависимости.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кривых подтверждает, что преобразование сохраняет функцию; меняется только форма записи и удобство дальнейшего анализа.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формуле 3·sin x + 4·cos x = 5·sin(x+t), учебный пример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к виду C·sin(x+t) сразу видны наибольшее и наименьшее значения. Это экономит время при решении задач на экстремумы.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 неравенства -1 ≤ sin(x+t) ≤ 1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±√(A² + B²)
</a:t>
            </a:r>
            <a:endParaRPr lang="en-US" sz="6863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пределы значений функции после приведения к виду одной синусоиды.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и преобразованной формы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запись и почему новая форма удобнее для вычислений и анализа.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Преобразованная запись компактнее и удобнее для исследования графика, а исходная форма полезна лишь для раздельного анализа коэффициентов.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формы записи тригонометрического выражения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преобразования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 для C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пишут C = A² + B² и забывают извлечь квадратный корень. В этом случае амплитуда получается завышенной и противоречит проверке по коэффициентам.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значения тангенса недостаточно: одинаковое отношение может соответствовать разным четвертям. Поэтому знак A и B нужно учитывать до окончательного выбора угла t.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знака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B &lt; 0 легко потерять отрицательный знак при вычислении sin t. Тогда фазовый сдвиг будет выбран неверно, а график окажется смещённым неправильно.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угла arctan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t = arctan(B/A) допустима только как промежуточный шаг. Без проверки по знакам коэффициентов она не гарантирует правильную четверть и может дать ошибочный ответ.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 или B = 0, нужно отдельно рассмотреть вырожденную ситуацию. Формальные вычисления по общей схеме здесь часто приводят к лишним или неверным шагам.
</a:t>
            </a:r>
            <a:endParaRPr lang="en-US" sz="12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метода при решении уравнений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смешанного тригонометрического уравнения к стандартному виду через одну синусоиду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метода в алгебре и смежных областях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10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соединяет тождественные преобразования с анализом графиков и экстремумов. Он помогает увидеть, как одна и та же функция может быть записана по-разному без изменения смысла.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Гармонические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технике сумма синуса и косинуса часто описывает колебательный процесс. Преобразование к одной синусоиде позволяет сразу выделить амплитуду и фазу сигнала.
</a:t>
            </a:r>
            <a:endParaRPr lang="en-US" sz="1248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математическом моделировании периодических явлений компактная запись упрощает вычисления и интерпретацию результатов. Это особенно важно, когда требуется сравнивать разные режимы поведения.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двух тригонометрических функций одной синусоидой сокращает число шагов в вычислениях. Поэтому приём полезен не только в школьных задачах, но и в более широких прикладных контекстах.
</a:t>
            </a:r>
            <a:endParaRPr lang="en-US" sz="12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синусоида вместо суммы двух функций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A·sin x + B·cos x к виду C·sin(x+t) делает выражение компактным, сохраняет его значение и сразу открывает путь к анализу графиков, экстремумов и уравнений.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2026-05-30T02:44:31Z</dcterms:created>
  <dcterms:modified xsi:type="dcterms:W3CDTF">2026-05-30T02:44:31Z</dcterms:modified>
</cp:coreProperties>
</file>